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media/media1.mp4" ContentType="video/mp4"/>
  <Override PartName="/ppt/media/media2.mp4" ContentType="video/mp4"/>
  <Override PartName="/ppt/media/media3.mp4" ContentType="video/mp4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60" r:id="rId1"/>
  </p:sldMasterIdLst>
  <p:notesMasterIdLst>
    <p:notesMasterId r:id="rId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>
    <p:present/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>
    <p:restoredLeft sz="12194"/>
    <p:restoredTop sz="91967"/>
  </p:normalViewPr>
  <p:slideViewPr>
    <p:cSldViewPr snapToGrid="0">
      <p:cViewPr varScale="1">
        <p:scale>
          <a:sx n="100" d="100"/>
          <a:sy n="100" d="100"/>
        </p:scale>
        <p:origin x="108" y="102"/>
      </p:cViewPr>
      <p:guideLst>
        <p:guide orient="horz" pos="2158"/>
        <p:guide pos="3837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36004" cy="36004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slide" Target="slides/slide11.xml"  /><Relationship Id="rId14" Type="http://schemas.openxmlformats.org/officeDocument/2006/relationships/slide" Target="slides/slide12.xml"  /><Relationship Id="rId15" Type="http://schemas.openxmlformats.org/officeDocument/2006/relationships/slide" Target="slides/slide13.xml"  /><Relationship Id="rId16" Type="http://schemas.openxmlformats.org/officeDocument/2006/relationships/slide" Target="slides/slide14.xml"  /><Relationship Id="rId17" Type="http://schemas.openxmlformats.org/officeDocument/2006/relationships/presProps" Target="presProps.xml"  /><Relationship Id="rId18" Type="http://schemas.openxmlformats.org/officeDocument/2006/relationships/viewProps" Target="viewProps.xml"  /><Relationship Id="rId19" Type="http://schemas.openxmlformats.org/officeDocument/2006/relationships/theme" Target="theme/theme1.xml"  /><Relationship Id="rId2" Type="http://schemas.openxmlformats.org/officeDocument/2006/relationships/notesMaster" Target="notesMasters/notesMaster1.xml"  /><Relationship Id="rId20" Type="http://schemas.openxmlformats.org/officeDocument/2006/relationships/tableStyles" Target="tableStyles.xml"  /><Relationship Id="rId3" Type="http://schemas.openxmlformats.org/officeDocument/2006/relationships/slide" Target="slides/slide1.xml"  /><Relationship Id="rId4" Type="http://schemas.openxmlformats.org/officeDocument/2006/relationships/slide" Target="slides/slide2.xml"  /><Relationship Id="rId5" Type="http://schemas.openxmlformats.org/officeDocument/2006/relationships/slide" Target="slides/slide3.xml"  /><Relationship Id="rId6" Type="http://schemas.openxmlformats.org/officeDocument/2006/relationships/slide" Target="slides/slide4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 lang="ko-KR" altLang="en-US"/>
            </a:pPr>
            <a:fld id="{D7F33701-F6AF-4C9B-A66A-E11938A72BE2}" type="datetime1">
              <a:rPr lang="ko-KR" altLang="en-US"/>
              <a:pPr lvl="0">
                <a:defRPr lang="ko-KR" altLang="en-US"/>
              </a:pPr>
              <a:t>2019-11-04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 lang="ko-KR" altLang="en-US"/>
            </a:pPr>
            <a:r>
              <a:rPr lang="ko-KR" altLang="en-US"/>
              <a:t>마스터 텍스트 스타일 편집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 lang="ko-KR" altLang="en-US"/>
            </a:pPr>
            <a:fld id="{4F415DD0-657D-4F6F-AEC8-2D1C47AF4543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6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7.xml"  /><Relationship Id="rId2" Type="http://schemas.openxmlformats.org/officeDocument/2006/relationships/notesMaster" Target="../notesMasters/notesMaster1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slide" Target="../slides/slide8.xml"  /><Relationship Id="rId2" Type="http://schemas.openxmlformats.org/officeDocument/2006/relationships/notesMaster" Target="../notesMasters/notesMaster1.xml"  /></Relationships>
</file>

<file path=ppt/notesSlides/_rels/notesSlide4.xml.rels><?xml version="1.0" encoding="UTF-8" standalone="yes" ?><Relationships xmlns="http://schemas.openxmlformats.org/package/2006/relationships"><Relationship Id="rId1" Type="http://schemas.openxmlformats.org/officeDocument/2006/relationships/slide" Target="../slides/slide9.xml"  /><Relationship Id="rId2" Type="http://schemas.openxmlformats.org/officeDocument/2006/relationships/notesMaster" Target="../notesMasters/notesMaster1.xml"  /></Relationships>
</file>

<file path=ppt/notesSlides/_rels/notesSlide5.xml.rels><?xml version="1.0" encoding="UTF-8" standalone="yes" ?><Relationships xmlns="http://schemas.openxmlformats.org/package/2006/relationships"><Relationship Id="rId1" Type="http://schemas.openxmlformats.org/officeDocument/2006/relationships/slide" Target="../slides/slide10.xml"  /><Relationship Id="rId2" Type="http://schemas.openxmlformats.org/officeDocument/2006/relationships/notesMaster" Target="../notesMasters/notesMaster1.xml"  /></Relationships>
</file>

<file path=ppt/notesSlides/_rels/notesSlide6.xml.rels><?xml version="1.0" encoding="UTF-8" standalone="yes" ?><Relationships xmlns="http://schemas.openxmlformats.org/package/2006/relationships"><Relationship Id="rId1" Type="http://schemas.openxmlformats.org/officeDocument/2006/relationships/slide" Target="../slides/slide11.xml"  /><Relationship Id="rId2" Type="http://schemas.openxmlformats.org/officeDocument/2006/relationships/notesMaster" Target="../notesMasters/notesMaster1.xml"  /></Relationships>
</file>

<file path=ppt/notesSlides/_rels/notesSlide7.xml.rels><?xml version="1.0" encoding="UTF-8" standalone="yes" ?><Relationships xmlns="http://schemas.openxmlformats.org/package/2006/relationships"><Relationship Id="rId1" Type="http://schemas.openxmlformats.org/officeDocument/2006/relationships/slide" Target="../slides/slide12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 lang="ko-KR" altLang="en-US"/>
            </a:pPr>
            <a:fld id="{4F415DD0-657D-4F6F-AEC8-2D1C47AF4543}" type="slidenum">
              <a:rPr lang="en-US" altLang="en-US">
                <a:solidFill>
                  <a:prstClr val="black"/>
                </a:solidFill>
              </a:rPr>
              <a:pPr>
                <a:defRPr lang="ko-KR" altLang="en-US"/>
              </a:pPr>
              <a:t>6</a:t>
            </a:fld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en-US" altLang="ko-KR"/>
              <a:t>JSON</a:t>
            </a:r>
            <a:r>
              <a:rPr lang="ko-KR" altLang="en-US"/>
              <a:t>파일</a:t>
            </a: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4F415DD0-657D-4F6F-AEC8-2D1C47AF4543}" type="slidenum">
              <a:rPr lang="en-US" altLang="en-US"/>
              <a:pPr lvl="0">
                <a:defRPr lang="ko-KR" altLang="en-US"/>
              </a:pPr>
              <a:t>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en-US" altLang="ko-KR"/>
              <a:t>JSON</a:t>
            </a:r>
            <a:r>
              <a:rPr lang="ko-KR" altLang="en-US"/>
              <a:t>파일</a:t>
            </a: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 lang="ko-KR" altLang="en-US"/>
            </a:pPr>
            <a:fld id="{4F415DD0-657D-4F6F-AEC8-2D1C47AF4543}" type="slidenum">
              <a:rPr lang="en-US" altLang="en-US">
                <a:solidFill>
                  <a:prstClr val="black"/>
                </a:solidFill>
              </a:rPr>
              <a:pPr>
                <a:defRPr lang="ko-KR" altLang="en-US"/>
              </a:pPr>
              <a:t>8</a:t>
            </a:fld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en-US" altLang="ko-KR"/>
              <a:t>JSON</a:t>
            </a:r>
            <a:r>
              <a:rPr lang="ko-KR" altLang="en-US"/>
              <a:t>파일</a:t>
            </a: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 lang="ko-KR" altLang="en-US"/>
            </a:pPr>
            <a:fld id="{4F415DD0-657D-4F6F-AEC8-2D1C47AF4543}" type="slidenum">
              <a:rPr lang="en-US" altLang="en-US">
                <a:solidFill>
                  <a:prstClr val="black"/>
                </a:solidFill>
              </a:rPr>
              <a:pPr>
                <a:defRPr lang="ko-KR" altLang="en-US"/>
              </a:pPr>
              <a:t>9</a:t>
            </a:fld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en-US" altLang="ko-KR"/>
              <a:t>JSON</a:t>
            </a:r>
            <a:r>
              <a:rPr lang="ko-KR" altLang="en-US"/>
              <a:t>파일</a:t>
            </a: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 lang="ko-KR" altLang="en-US"/>
            </a:pPr>
            <a:fld id="{4F415DD0-657D-4F6F-AEC8-2D1C47AF4543}" type="slidenum">
              <a:rPr lang="en-US" altLang="en-US">
                <a:solidFill>
                  <a:prstClr val="black"/>
                </a:solidFill>
              </a:rPr>
              <a:pPr>
                <a:defRPr lang="ko-KR" altLang="en-US"/>
              </a:pPr>
              <a:t>10</a:t>
            </a:fld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>좌표 변화량, 이동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 lang="ko-KR" altLang="en-US"/>
            </a:pPr>
            <a:fld id="{4F415DD0-657D-4F6F-AEC8-2D1C47AF4543}" type="slidenum">
              <a:rPr lang="en-US" altLang="en-US">
                <a:solidFill>
                  <a:prstClr val="black"/>
                </a:solidFill>
              </a:rPr>
              <a:pPr>
                <a:defRPr lang="ko-KR" altLang="en-US"/>
              </a:pPr>
              <a:t>11</a:t>
            </a:fld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4F415DD0-657D-4F6F-AEC8-2D1C47AF4543}" type="slidenum">
              <a:rPr lang="en-US" altLang="en-US"/>
              <a:pPr lvl="0">
                <a:defRPr lang="ko-KR" altLang="en-US"/>
              </a:pPr>
              <a:t>12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114B84-8385-4AFF-A0A6-C4B354B5D6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955A76E-582E-4848-8ACB-C224041229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9672517-8B18-4169-9FAF-1DC13BC5B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A8014-5132-48AC-845F-88BBE66743C2}" type="datetimeFigureOut">
              <a:rPr lang="ko-KR" altLang="en-US" smtClean="0"/>
              <a:t>2019-10-07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44DF0BD-6EEC-430C-9EFB-A65A620CD0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FCED632-E16D-4550-8DC1-22BE729B64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7EAC4-FCB8-4434-9354-3CA0C20B4A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41069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9E1641-B1E6-44A6-B7C1-CDA2C94B8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6C0F5CC-5DDA-46A4-8E94-735F813C71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8362A0-663B-45D3-828D-0A60ECAA88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A8014-5132-48AC-845F-88BBE66743C2}" type="datetimeFigureOut">
              <a:rPr lang="ko-KR" altLang="en-US" smtClean="0"/>
              <a:t>2019-10-07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A2369E0-BDA5-4205-9484-88D539100E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FC690EE-6CBF-4433-8D90-787FCDD536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7EAC4-FCB8-4434-9354-3CA0C20B4A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50432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0A76DC1-7E3E-43BC-B675-BA902A63D82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77B7AEA-387B-4AE1-9CC6-FF48037728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02201CA-AA4B-42E8-A4EB-8BC0301225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A8014-5132-48AC-845F-88BBE66743C2}" type="datetimeFigureOut">
              <a:rPr lang="ko-KR" altLang="en-US" smtClean="0"/>
              <a:t>2019-10-07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CE24400-10D6-4E25-BB93-C1CB617817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58C7925-DFEA-445D-8952-6D881DDE16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7EAC4-FCB8-4434-9354-3CA0C20B4A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18523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ED7861-A7B7-4C93-AA8E-3EE80DA866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C357A8-4F9D-4AF0-A588-018E9A7962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9003933-A2A5-48DA-8DA7-D47456359D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A8014-5132-48AC-845F-88BBE66743C2}" type="datetimeFigureOut">
              <a:rPr lang="ko-KR" altLang="en-US" smtClean="0"/>
              <a:t>2019-10-07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3ED7D8C-7817-42AA-A793-42AFDB5B0D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D277EBE-F843-43B0-BA7F-69DF4BD5F1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7EAC4-FCB8-4434-9354-3CA0C20B4A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76627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281AE3-7114-42A8-8F87-48C62F6A0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5F926EB-89A6-41C8-8E5A-151C1D2DA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2EB08B7-E836-499B-B5CC-285F45DDBE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A8014-5132-48AC-845F-88BBE66743C2}" type="datetimeFigureOut">
              <a:rPr lang="ko-KR" altLang="en-US" smtClean="0"/>
              <a:t>2019-10-07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48BEFEB-F0C0-4C3A-91FB-AD8B5EB1E7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A9B1B58-13CE-4E4F-A0B3-7EB89DD46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7EAC4-FCB8-4434-9354-3CA0C20B4A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63096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741AF6-8C51-401C-B0DD-AA0FB237C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F85AA0A-4D65-42F4-86F5-854FD7604EF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838989D-DC74-4E79-B805-7493955760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FF9440D-974E-4917-B09A-64871EBA0C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A8014-5132-48AC-845F-88BBE66743C2}" type="datetimeFigureOut">
              <a:rPr lang="ko-KR" altLang="en-US" smtClean="0"/>
              <a:t>2019-10-07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5CEC176-060E-4B2A-B257-EE79451D9B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DEDFD21-D7D0-423F-B7C0-13319CF32E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7EAC4-FCB8-4434-9354-3CA0C20B4A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18476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79BC1B-5BDA-4E67-86B2-7A481DDF95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369693C-9A07-458D-9DB9-0C65D6C890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E21CF3A-8CB9-4480-88A8-270BA88633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8DB5AF9-C34B-4A30-9E52-6BE6E009809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1348A02-0ADD-47B7-8920-E2A28E8D1C8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90CA035-76EE-43DA-865C-C6159D159A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A8014-5132-48AC-845F-88BBE66743C2}" type="datetimeFigureOut">
              <a:rPr lang="ko-KR" altLang="en-US" smtClean="0"/>
              <a:t>2019-10-07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94E03D4-8E48-4F82-BB12-824067CFE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17E8D6E-28A8-4AF6-9CD2-BD2261BF0E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7EAC4-FCB8-4434-9354-3CA0C20B4A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44719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0C79C5-147C-4A90-B03F-3E7CE75F9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E6871B0-65FE-438E-B427-7F62625FD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A8014-5132-48AC-845F-88BBE66743C2}" type="datetimeFigureOut">
              <a:rPr lang="ko-KR" altLang="en-US" smtClean="0"/>
              <a:t>2019-10-07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3A1EC44-8D51-4592-9FF6-40F50BCCE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29A5911-32BD-4C1D-983C-4B123A2072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7EAC4-FCB8-4434-9354-3CA0C20B4A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40391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C8ACF2F-EC48-42E8-9DCC-A08C2D2634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A8014-5132-48AC-845F-88BBE66743C2}" type="datetimeFigureOut">
              <a:rPr lang="ko-KR" altLang="en-US" smtClean="0"/>
              <a:t>2019-10-07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4FAF138-8B99-4FCD-BF5B-0FE8077570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1C7CB59-FD8C-4DF0-836A-DE0C44B553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7EAC4-FCB8-4434-9354-3CA0C20B4A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64310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0E126E-7967-47E5-B25D-C3978F7D7D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8312C31-2DE7-4FE0-9424-6522492D1A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ABF1120-89A5-4314-B1C3-C440CDA041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F120D4E-5587-4247-BB68-208BDE5114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A8014-5132-48AC-845F-88BBE66743C2}" type="datetimeFigureOut">
              <a:rPr lang="ko-KR" altLang="en-US" smtClean="0"/>
              <a:t>2019-10-07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43D9A28-0319-439D-98EA-29920E821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19F9F65-3222-4023-90CA-79CE75664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7EAC4-FCB8-4434-9354-3CA0C20B4A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30050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ED91D2-9FF4-4FDE-ADA3-2D35C79BA5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EA92F62-2D67-4DCE-8508-F2544B4F50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9C9572A-8BB5-4609-8DF5-9AF59736AA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E85B2FA-A3D9-47AE-9C45-39148730F9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A8014-5132-48AC-845F-88BBE66743C2}" type="datetimeFigureOut">
              <a:rPr lang="ko-KR" altLang="en-US" smtClean="0"/>
              <a:t>2019-10-07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2B34754-5CBE-484E-BE76-016D71686B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3C4BD74-A047-4E17-81E4-5655CC71D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7EAC4-FCB8-4434-9354-3CA0C20B4A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2283504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9658BB5-82FD-41B8-94C6-24A72507A3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1B48DB4-3CCB-41D3-A413-3B62B0E70A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81DBB2A-283E-4D7F-877B-E4807FCABD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FA8014-5132-48AC-845F-88BBE66743C2}" type="datetimeFigureOut">
              <a:rPr lang="ko-KR" altLang="en-US" smtClean="0"/>
              <a:t>2019-10-07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F86ECE0-6FF9-41FE-AE50-5C779FF483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8A15206-164D-42D8-9A72-F9BEEA065A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17EAC4-FCB8-4434-9354-3CA0C20B4A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76775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jpe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5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9.emf"  /><Relationship Id="rId4" Type="http://schemas.openxmlformats.org/officeDocument/2006/relationships/image" Target="../media/image17.png"  /><Relationship Id="rId5" Type="http://schemas.openxmlformats.org/officeDocument/2006/relationships/image" Target="../media/image18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6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9.emf"  /><Relationship Id="rId4" Type="http://schemas.openxmlformats.org/officeDocument/2006/relationships/image" Target="../media/image19.gif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7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9.emf"  /><Relationship Id="rId4" Type="http://schemas.openxmlformats.org/officeDocument/2006/relationships/image" Target="../media/image20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.emf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.emf"  /><Relationship Id="rId3" Type="http://schemas.openxmlformats.org/officeDocument/2006/relationships/image" Target="../media/image3.jpeg"  /><Relationship Id="rId4" Type="http://schemas.openxmlformats.org/officeDocument/2006/relationships/image" Target="../media/image4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.emf"  /><Relationship Id="rId3" Type="http://schemas.openxmlformats.org/officeDocument/2006/relationships/image" Target="../media/image6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.emf"  /><Relationship Id="rId3" Type="http://schemas.openxmlformats.org/officeDocument/2006/relationships/image" Target="../media/image7.png"  /><Relationship Id="rId4" Type="http://schemas.openxmlformats.org/officeDocument/2006/relationships/image" Target="../media/image8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9.emf"  /><Relationship Id="rId4" Type="http://schemas.openxmlformats.org/officeDocument/2006/relationships/image" Target="../media/image10.png"  /><Relationship Id="rId5" Type="http://schemas.openxmlformats.org/officeDocument/2006/relationships/image" Target="../media/image11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9.emf"  /><Relationship Id="rId4" Type="http://schemas.openxmlformats.org/officeDocument/2006/relationships/video" Target="../media/media1.mp4"  /><Relationship Id="rId5" Type="http://schemas.microsoft.com/office/2007/relationships/media" Target="../media/media1.mp4"  /><Relationship Id="rId6" Type="http://schemas.openxmlformats.org/officeDocument/2006/relationships/image" Target="../media/image12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9.emf"  /><Relationship Id="rId4" Type="http://schemas.microsoft.com/office/2007/relationships/media" Target="../media/media2.mp4"  /><Relationship Id="rId5" Type="http://schemas.microsoft.com/office/2007/relationships/media" Target="../media/media2.mp4"  /><Relationship Id="rId6" Type="http://schemas.openxmlformats.org/officeDocument/2006/relationships/image" Target="../media/image13.png"  /><Relationship Id="rId7" Type="http://schemas.microsoft.com/office/2007/relationships/media" Target="../media/media3.mp4"  /><Relationship Id="rId8" Type="http://schemas.microsoft.com/office/2007/relationships/media" Target="../media/media3.mp4"  /><Relationship Id="rId9" Type="http://schemas.openxmlformats.org/officeDocument/2006/relationships/image" Target="../media/image14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4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9.emf"  /><Relationship Id="rId4" Type="http://schemas.openxmlformats.org/officeDocument/2006/relationships/image" Target="../media/image15.png"  /><Relationship Id="rId5" Type="http://schemas.openxmlformats.org/officeDocument/2006/relationships/image" Target="../media/image16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ê²½ë¶ëíêµ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2"/>
          <a:srcRect t="10190" b="532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8" name="직사각형 7"/>
          <p:cNvSpPr/>
          <p:nvPr/>
        </p:nvSpPr>
        <p:spPr>
          <a:xfrm>
            <a:off x="0" y="-22223"/>
            <a:ext cx="12192000" cy="6858000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498622" y="2774246"/>
            <a:ext cx="9186244" cy="9100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xmlns:mc="http://schemas.openxmlformats.org/markup-compatibility/2006" xmlns:hp="http://schemas.haansoft.com/office/presentation/8.0" lang="ko-KR" altLang="en-US" sz="5400" mc:Ignorable="hp" hp:hslEmbossed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rial Black"/>
                <a:ea typeface="조선일보명조"/>
                <a:cs typeface="조선일보명조"/>
              </a:rPr>
              <a:t>종합설계프로젝트</a:t>
            </a:r>
            <a:r>
              <a:rPr xmlns:mc="http://schemas.openxmlformats.org/markup-compatibility/2006" xmlns:hp="http://schemas.haansoft.com/office/presentation/8.0" lang="en-US" altLang="ko-KR" sz="5400" mc:Ignorable="hp" hp:hslEmbossed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rial Black"/>
                <a:ea typeface="조선일보명조"/>
                <a:cs typeface="조선일보명조"/>
              </a:rPr>
              <a:t>1 </a:t>
            </a:r>
            <a:endParaRPr xmlns:mc="http://schemas.openxmlformats.org/markup-compatibility/2006" xmlns:hp="http://schemas.haansoft.com/office/presentation/8.0" lang="en-US" altLang="ko-KR" sz="5400" mc:Ignorable="hp" hp:hslEmbossed="0">
              <a:solidFill>
                <a:schemeClr val="bg1"/>
              </a:solidFill>
              <a:effectLst>
                <a:outerShdw blurRad="38100" dist="38100" dir="2700000" algn="tl" rotWithShape="0">
                  <a:srgbClr val="000000">
                    <a:alpha val="40000"/>
                  </a:srgbClr>
                </a:outerShdw>
              </a:effectLst>
              <a:latin typeface="Arial Black"/>
              <a:ea typeface="조선일보명조"/>
              <a:cs typeface="조선일보명조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483828" y="3557588"/>
            <a:ext cx="9186244" cy="5743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xmlns:mc="http://schemas.openxmlformats.org/markup-compatibility/2006" xmlns:hp="http://schemas.haansoft.com/office/presentation/8.0" lang="en-US" altLang="ko-KR" sz="3200" mc:Ignorable="hp" hp:hslEmbossed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rial Black"/>
                <a:ea typeface="조선일보명조"/>
                <a:cs typeface="조선일보명조"/>
              </a:rPr>
              <a:t>10</a:t>
            </a:r>
            <a:r>
              <a:rPr xmlns:mc="http://schemas.openxmlformats.org/markup-compatibility/2006" xmlns:hp="http://schemas.haansoft.com/office/presentation/8.0" lang="ko-KR" altLang="en-US" sz="3200" mc:Ignorable="hp" hp:hslEmbossed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Arial Black"/>
                <a:ea typeface="조선일보명조"/>
                <a:cs typeface="조선일보명조"/>
              </a:rPr>
              <a:t>조</a:t>
            </a:r>
            <a:endParaRPr xmlns:mc="http://schemas.openxmlformats.org/markup-compatibility/2006" xmlns:hp="http://schemas.haansoft.com/office/presentation/8.0" lang="ko-KR" altLang="en-US" sz="3200" mc:Ignorable="hp" hp:hslEmbossed="0">
              <a:solidFill>
                <a:schemeClr val="bg1"/>
              </a:solidFill>
              <a:effectLst>
                <a:outerShdw blurRad="38100" dist="38100" dir="2700000" algn="tl" rotWithShape="0">
                  <a:srgbClr val="000000">
                    <a:alpha val="40000"/>
                  </a:srgbClr>
                </a:outerShdw>
              </a:effectLst>
              <a:latin typeface="Arial Black"/>
              <a:ea typeface="조선일보명조"/>
              <a:cs typeface="조선일보명조"/>
            </a:endParaRPr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spd="med" mc:Ignorable="hp" hp:hslDur="1000"/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pattFill prst="dotGrid">
          <a:fgClr>
            <a:schemeClr val="tx1">
              <a:lumMod val="65000"/>
              <a:lumOff val="35000"/>
            </a:schemeClr>
          </a:fgClr>
          <a:bgClr>
            <a:schemeClr val="tx1">
              <a:lumMod val="75000"/>
              <a:lumOff val="25000"/>
            </a:schemeClr>
          </a:bgClr>
        </a:patt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자유형: 도형 6"/>
          <p:cNvSpPr/>
          <p:nvPr/>
        </p:nvSpPr>
        <p:spPr>
          <a:xfrm rot="16200000" flipH="1" flipV="1">
            <a:off x="-1427035" y="3502313"/>
            <a:ext cx="3158870" cy="304800"/>
          </a:xfrm>
          <a:custGeom>
            <a:avLst/>
            <a:gdLst>
              <a:gd name="connsiteX0" fmla="*/ 6546335 w 6942961"/>
              <a:gd name="connsiteY0" fmla="*/ 0 h 531119"/>
              <a:gd name="connsiteX1" fmla="*/ 3471481 w 6942961"/>
              <a:gd name="connsiteY1" fmla="*/ 798 h 531119"/>
              <a:gd name="connsiteX2" fmla="*/ 396626 w 6942961"/>
              <a:gd name="connsiteY2" fmla="*/ 0 h 531119"/>
              <a:gd name="connsiteX3" fmla="*/ 307886 w 6942961"/>
              <a:gd name="connsiteY3" fmla="*/ 45974 h 531119"/>
              <a:gd name="connsiteX4" fmla="*/ 0 w 6942961"/>
              <a:gd name="connsiteY4" fmla="*/ 531119 h 531119"/>
              <a:gd name="connsiteX5" fmla="*/ 3466008 w 6942961"/>
              <a:gd name="connsiteY5" fmla="*/ 531119 h 531119"/>
              <a:gd name="connsiteX6" fmla="*/ 3476954 w 6942961"/>
              <a:gd name="connsiteY6" fmla="*/ 531119 h 531119"/>
              <a:gd name="connsiteX7" fmla="*/ 6942961 w 6942961"/>
              <a:gd name="connsiteY7" fmla="*/ 531119 h 531119"/>
              <a:gd name="connsiteX8" fmla="*/ 6635075 w 6942961"/>
              <a:gd name="connsiteY8" fmla="*/ 45974 h 531119"/>
              <a:gd name="connsiteX9" fmla="*/ 6546335 w 6942961"/>
              <a:gd name="connsiteY9" fmla="*/ 0 h 531119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942961" h="531119">
                <a:moveTo>
                  <a:pt x="6546335" y="0"/>
                </a:moveTo>
                <a:lnTo>
                  <a:pt x="3471481" y="798"/>
                </a:lnTo>
                <a:lnTo>
                  <a:pt x="396626" y="0"/>
                </a:lnTo>
                <a:cubicBezTo>
                  <a:pt x="349684" y="4436"/>
                  <a:pt x="325891" y="18551"/>
                  <a:pt x="307886" y="45974"/>
                </a:cubicBezTo>
                <a:lnTo>
                  <a:pt x="0" y="531119"/>
                </a:lnTo>
                <a:lnTo>
                  <a:pt x="3466008" y="531119"/>
                </a:lnTo>
                <a:lnTo>
                  <a:pt x="3476954" y="531119"/>
                </a:lnTo>
                <a:lnTo>
                  <a:pt x="6942961" y="531119"/>
                </a:lnTo>
                <a:lnTo>
                  <a:pt x="6635075" y="45974"/>
                </a:lnTo>
                <a:cubicBezTo>
                  <a:pt x="6617070" y="18551"/>
                  <a:pt x="6593277" y="4436"/>
                  <a:pt x="6546335" y="0"/>
                </a:cubicBezTo>
                <a:close/>
              </a:path>
            </a:pathLst>
          </a:custGeom>
          <a:solidFill>
            <a:srgbClr val="aebdc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5" name="자유형: 도형 4"/>
          <p:cNvSpPr/>
          <p:nvPr/>
        </p:nvSpPr>
        <p:spPr>
          <a:xfrm rot="16200000" flipH="1" flipV="1">
            <a:off x="-1427035" y="2848982"/>
            <a:ext cx="3158870" cy="304800"/>
          </a:xfrm>
          <a:custGeom>
            <a:avLst/>
            <a:gdLst>
              <a:gd name="connsiteX0" fmla="*/ 6546335 w 6942961"/>
              <a:gd name="connsiteY0" fmla="*/ 0 h 531119"/>
              <a:gd name="connsiteX1" fmla="*/ 3471481 w 6942961"/>
              <a:gd name="connsiteY1" fmla="*/ 798 h 531119"/>
              <a:gd name="connsiteX2" fmla="*/ 396626 w 6942961"/>
              <a:gd name="connsiteY2" fmla="*/ 0 h 531119"/>
              <a:gd name="connsiteX3" fmla="*/ 307886 w 6942961"/>
              <a:gd name="connsiteY3" fmla="*/ 45974 h 531119"/>
              <a:gd name="connsiteX4" fmla="*/ 0 w 6942961"/>
              <a:gd name="connsiteY4" fmla="*/ 531119 h 531119"/>
              <a:gd name="connsiteX5" fmla="*/ 3466008 w 6942961"/>
              <a:gd name="connsiteY5" fmla="*/ 531119 h 531119"/>
              <a:gd name="connsiteX6" fmla="*/ 3476954 w 6942961"/>
              <a:gd name="connsiteY6" fmla="*/ 531119 h 531119"/>
              <a:gd name="connsiteX7" fmla="*/ 6942961 w 6942961"/>
              <a:gd name="connsiteY7" fmla="*/ 531119 h 531119"/>
              <a:gd name="connsiteX8" fmla="*/ 6635075 w 6942961"/>
              <a:gd name="connsiteY8" fmla="*/ 45974 h 531119"/>
              <a:gd name="connsiteX9" fmla="*/ 6546335 w 6942961"/>
              <a:gd name="connsiteY9" fmla="*/ 0 h 531119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942961" h="531119">
                <a:moveTo>
                  <a:pt x="6546335" y="0"/>
                </a:moveTo>
                <a:lnTo>
                  <a:pt x="3471481" y="798"/>
                </a:lnTo>
                <a:lnTo>
                  <a:pt x="396626" y="0"/>
                </a:lnTo>
                <a:cubicBezTo>
                  <a:pt x="349684" y="4436"/>
                  <a:pt x="325891" y="18551"/>
                  <a:pt x="307886" y="45974"/>
                </a:cubicBezTo>
                <a:lnTo>
                  <a:pt x="0" y="531119"/>
                </a:lnTo>
                <a:lnTo>
                  <a:pt x="3466008" y="531119"/>
                </a:lnTo>
                <a:lnTo>
                  <a:pt x="3476954" y="531119"/>
                </a:lnTo>
                <a:lnTo>
                  <a:pt x="6942961" y="531119"/>
                </a:lnTo>
                <a:lnTo>
                  <a:pt x="6635075" y="45974"/>
                </a:lnTo>
                <a:cubicBezTo>
                  <a:pt x="6617070" y="18551"/>
                  <a:pt x="6593277" y="4436"/>
                  <a:pt x="6546335" y="0"/>
                </a:cubicBezTo>
                <a:close/>
              </a:path>
            </a:pathLst>
          </a:custGeom>
          <a:solidFill>
            <a:srgbClr val="e93e5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4" name="자유형: 도형 3"/>
          <p:cNvSpPr/>
          <p:nvPr/>
        </p:nvSpPr>
        <p:spPr>
          <a:xfrm rot="16200000" flipH="1" flipV="1">
            <a:off x="-1427035" y="2247900"/>
            <a:ext cx="3158870" cy="304800"/>
          </a:xfrm>
          <a:custGeom>
            <a:avLst/>
            <a:gdLst>
              <a:gd name="connsiteX0" fmla="*/ 6546335 w 6942961"/>
              <a:gd name="connsiteY0" fmla="*/ 0 h 531119"/>
              <a:gd name="connsiteX1" fmla="*/ 3471481 w 6942961"/>
              <a:gd name="connsiteY1" fmla="*/ 798 h 531119"/>
              <a:gd name="connsiteX2" fmla="*/ 396626 w 6942961"/>
              <a:gd name="connsiteY2" fmla="*/ 0 h 531119"/>
              <a:gd name="connsiteX3" fmla="*/ 307886 w 6942961"/>
              <a:gd name="connsiteY3" fmla="*/ 45974 h 531119"/>
              <a:gd name="connsiteX4" fmla="*/ 0 w 6942961"/>
              <a:gd name="connsiteY4" fmla="*/ 531119 h 531119"/>
              <a:gd name="connsiteX5" fmla="*/ 3466008 w 6942961"/>
              <a:gd name="connsiteY5" fmla="*/ 531119 h 531119"/>
              <a:gd name="connsiteX6" fmla="*/ 3476954 w 6942961"/>
              <a:gd name="connsiteY6" fmla="*/ 531119 h 531119"/>
              <a:gd name="connsiteX7" fmla="*/ 6942961 w 6942961"/>
              <a:gd name="connsiteY7" fmla="*/ 531119 h 531119"/>
              <a:gd name="connsiteX8" fmla="*/ 6635075 w 6942961"/>
              <a:gd name="connsiteY8" fmla="*/ 45974 h 531119"/>
              <a:gd name="connsiteX9" fmla="*/ 6546335 w 6942961"/>
              <a:gd name="connsiteY9" fmla="*/ 0 h 531119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942961" h="531119">
                <a:moveTo>
                  <a:pt x="6546335" y="0"/>
                </a:moveTo>
                <a:lnTo>
                  <a:pt x="3471481" y="798"/>
                </a:lnTo>
                <a:lnTo>
                  <a:pt x="396626" y="0"/>
                </a:lnTo>
                <a:cubicBezTo>
                  <a:pt x="349684" y="4436"/>
                  <a:pt x="325891" y="18551"/>
                  <a:pt x="307886" y="45974"/>
                </a:cubicBezTo>
                <a:lnTo>
                  <a:pt x="0" y="531119"/>
                </a:lnTo>
                <a:lnTo>
                  <a:pt x="3466008" y="531119"/>
                </a:lnTo>
                <a:lnTo>
                  <a:pt x="3476954" y="531119"/>
                </a:lnTo>
                <a:lnTo>
                  <a:pt x="6942961" y="531119"/>
                </a:lnTo>
                <a:lnTo>
                  <a:pt x="6635075" y="45974"/>
                </a:lnTo>
                <a:cubicBezTo>
                  <a:pt x="6617070" y="18551"/>
                  <a:pt x="6593277" y="4436"/>
                  <a:pt x="6546335" y="0"/>
                </a:cubicBezTo>
                <a:close/>
              </a:path>
            </a:pathLst>
          </a:custGeom>
          <a:solidFill>
            <a:srgbClr val="de2a33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8489" name="제목 1"/>
          <p:cNvSpPr>
            <a:spLocks noGrp="1"/>
          </p:cNvSpPr>
          <p:nvPr>
            <p:ph type="title" idx="0"/>
          </p:nvPr>
        </p:nvSpPr>
        <p:spPr>
          <a:xfrm>
            <a:off x="1851660" y="267379"/>
            <a:ext cx="8514250" cy="522066"/>
          </a:xfrm>
        </p:spPr>
        <p:txBody>
          <a:bodyPr>
            <a:noAutofit/>
          </a:bodyPr>
          <a:lstStyle/>
          <a:p>
            <a:pPr algn="ctr">
              <a:defRPr lang="ko-KR" altLang="en-US"/>
            </a:pPr>
            <a:r>
              <a:rPr lang="ko-KR" altLang="en-US" sz="3200" b="1" spc="-133">
                <a:solidFill>
                  <a:schemeClr val="bg1">
                    <a:lumMod val="95000"/>
                  </a:schemeClr>
                </a:solidFill>
                <a:latin typeface="Arial Black"/>
              </a:rPr>
              <a:t>진행 상황</a:t>
            </a:r>
            <a:endParaRPr lang="ko-KR" altLang="en-US" sz="3200" spc="-133">
              <a:solidFill>
                <a:schemeClr val="bg1">
                  <a:lumMod val="95000"/>
                </a:schemeClr>
              </a:solidFill>
              <a:latin typeface="Arial Black"/>
            </a:endParaRPr>
          </a:p>
        </p:txBody>
      </p:sp>
      <p:pic>
        <p:nvPicPr>
          <p:cNvPr id="8491" name="그림 8490"/>
          <p:cNvPicPr>
            <a:picLocks noChangeAspect="1"/>
          </p:cNvPicPr>
          <p:nvPr/>
        </p:nvPicPr>
        <p:blipFill rotWithShape="1">
          <a:blip r:embed="rId3">
            <a:lum bright="100000"/>
          </a:blip>
          <a:stretch>
            <a:fillRect/>
          </a:stretch>
        </p:blipFill>
        <p:spPr>
          <a:xfrm>
            <a:off x="9555656" y="205667"/>
            <a:ext cx="2414671" cy="277965"/>
          </a:xfrm>
          <a:prstGeom prst="rect">
            <a:avLst/>
          </a:prstGeom>
        </p:spPr>
      </p:pic>
      <p:cxnSp>
        <p:nvCxnSpPr>
          <p:cNvPr id="8496" name="직선 연결선 8495"/>
          <p:cNvCxnSpPr/>
          <p:nvPr/>
        </p:nvCxnSpPr>
        <p:spPr>
          <a:xfrm>
            <a:off x="3439019" y="876828"/>
            <a:ext cx="5066741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497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52379" y="1053708"/>
            <a:ext cx="6729894" cy="5467253"/>
          </a:xfrm>
          <a:prstGeom prst="rect">
            <a:avLst/>
          </a:prstGeom>
        </p:spPr>
      </p:pic>
      <p:pic>
        <p:nvPicPr>
          <p:cNvPr id="8498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7425433" y="952499"/>
            <a:ext cx="4372853" cy="5744307"/>
          </a:xfrm>
          <a:prstGeom prst="rect">
            <a:avLst/>
          </a:prstGeom>
        </p:spPr>
      </p:pic>
    </p:spTree>
  </p:cSld>
  <p:clrMapOvr>
    <a:masterClrMapping/>
  </p:clrMapOvr>
  <p:transition xmlns:mc="http://schemas.openxmlformats.org/markup-compatibility/2006" xmlns:hp="http://schemas.haansoft.com/office/presentation/8.0" spd="med" mc:Ignorable="hp" hp:hslDur="1000"/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pattFill prst="dotGrid">
          <a:fgClr>
            <a:schemeClr val="tx1">
              <a:lumMod val="65000"/>
              <a:lumOff val="35000"/>
            </a:schemeClr>
          </a:fgClr>
          <a:bgClr>
            <a:schemeClr val="tx1">
              <a:lumMod val="75000"/>
              <a:lumOff val="25000"/>
            </a:schemeClr>
          </a:bgClr>
        </a:patt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자유형: 도형 6"/>
          <p:cNvSpPr/>
          <p:nvPr/>
        </p:nvSpPr>
        <p:spPr>
          <a:xfrm rot="16200000" flipH="1" flipV="1">
            <a:off x="-1427035" y="3502313"/>
            <a:ext cx="3158870" cy="304800"/>
          </a:xfrm>
          <a:custGeom>
            <a:avLst/>
            <a:gdLst>
              <a:gd name="connsiteX0" fmla="*/ 6546335 w 6942961"/>
              <a:gd name="connsiteY0" fmla="*/ 0 h 531119"/>
              <a:gd name="connsiteX1" fmla="*/ 3471481 w 6942961"/>
              <a:gd name="connsiteY1" fmla="*/ 798 h 531119"/>
              <a:gd name="connsiteX2" fmla="*/ 396626 w 6942961"/>
              <a:gd name="connsiteY2" fmla="*/ 0 h 531119"/>
              <a:gd name="connsiteX3" fmla="*/ 307886 w 6942961"/>
              <a:gd name="connsiteY3" fmla="*/ 45974 h 531119"/>
              <a:gd name="connsiteX4" fmla="*/ 0 w 6942961"/>
              <a:gd name="connsiteY4" fmla="*/ 531119 h 531119"/>
              <a:gd name="connsiteX5" fmla="*/ 3466008 w 6942961"/>
              <a:gd name="connsiteY5" fmla="*/ 531119 h 531119"/>
              <a:gd name="connsiteX6" fmla="*/ 3476954 w 6942961"/>
              <a:gd name="connsiteY6" fmla="*/ 531119 h 531119"/>
              <a:gd name="connsiteX7" fmla="*/ 6942961 w 6942961"/>
              <a:gd name="connsiteY7" fmla="*/ 531119 h 531119"/>
              <a:gd name="connsiteX8" fmla="*/ 6635075 w 6942961"/>
              <a:gd name="connsiteY8" fmla="*/ 45974 h 531119"/>
              <a:gd name="connsiteX9" fmla="*/ 6546335 w 6942961"/>
              <a:gd name="connsiteY9" fmla="*/ 0 h 531119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942961" h="531119">
                <a:moveTo>
                  <a:pt x="6546335" y="0"/>
                </a:moveTo>
                <a:lnTo>
                  <a:pt x="3471481" y="798"/>
                </a:lnTo>
                <a:lnTo>
                  <a:pt x="396626" y="0"/>
                </a:lnTo>
                <a:cubicBezTo>
                  <a:pt x="349684" y="4436"/>
                  <a:pt x="325891" y="18551"/>
                  <a:pt x="307886" y="45974"/>
                </a:cubicBezTo>
                <a:lnTo>
                  <a:pt x="0" y="531119"/>
                </a:lnTo>
                <a:lnTo>
                  <a:pt x="3466008" y="531119"/>
                </a:lnTo>
                <a:lnTo>
                  <a:pt x="3476954" y="531119"/>
                </a:lnTo>
                <a:lnTo>
                  <a:pt x="6942961" y="531119"/>
                </a:lnTo>
                <a:lnTo>
                  <a:pt x="6635075" y="45974"/>
                </a:lnTo>
                <a:cubicBezTo>
                  <a:pt x="6617070" y="18551"/>
                  <a:pt x="6593277" y="4436"/>
                  <a:pt x="6546335" y="0"/>
                </a:cubicBezTo>
                <a:close/>
              </a:path>
            </a:pathLst>
          </a:custGeom>
          <a:solidFill>
            <a:srgbClr val="aebdc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5" name="자유형: 도형 4"/>
          <p:cNvSpPr/>
          <p:nvPr/>
        </p:nvSpPr>
        <p:spPr>
          <a:xfrm rot="16200000" flipH="1" flipV="1">
            <a:off x="-1427035" y="2848982"/>
            <a:ext cx="3158870" cy="304800"/>
          </a:xfrm>
          <a:custGeom>
            <a:avLst/>
            <a:gdLst>
              <a:gd name="connsiteX0" fmla="*/ 6546335 w 6942961"/>
              <a:gd name="connsiteY0" fmla="*/ 0 h 531119"/>
              <a:gd name="connsiteX1" fmla="*/ 3471481 w 6942961"/>
              <a:gd name="connsiteY1" fmla="*/ 798 h 531119"/>
              <a:gd name="connsiteX2" fmla="*/ 396626 w 6942961"/>
              <a:gd name="connsiteY2" fmla="*/ 0 h 531119"/>
              <a:gd name="connsiteX3" fmla="*/ 307886 w 6942961"/>
              <a:gd name="connsiteY3" fmla="*/ 45974 h 531119"/>
              <a:gd name="connsiteX4" fmla="*/ 0 w 6942961"/>
              <a:gd name="connsiteY4" fmla="*/ 531119 h 531119"/>
              <a:gd name="connsiteX5" fmla="*/ 3466008 w 6942961"/>
              <a:gd name="connsiteY5" fmla="*/ 531119 h 531119"/>
              <a:gd name="connsiteX6" fmla="*/ 3476954 w 6942961"/>
              <a:gd name="connsiteY6" fmla="*/ 531119 h 531119"/>
              <a:gd name="connsiteX7" fmla="*/ 6942961 w 6942961"/>
              <a:gd name="connsiteY7" fmla="*/ 531119 h 531119"/>
              <a:gd name="connsiteX8" fmla="*/ 6635075 w 6942961"/>
              <a:gd name="connsiteY8" fmla="*/ 45974 h 531119"/>
              <a:gd name="connsiteX9" fmla="*/ 6546335 w 6942961"/>
              <a:gd name="connsiteY9" fmla="*/ 0 h 531119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942961" h="531119">
                <a:moveTo>
                  <a:pt x="6546335" y="0"/>
                </a:moveTo>
                <a:lnTo>
                  <a:pt x="3471481" y="798"/>
                </a:lnTo>
                <a:lnTo>
                  <a:pt x="396626" y="0"/>
                </a:lnTo>
                <a:cubicBezTo>
                  <a:pt x="349684" y="4436"/>
                  <a:pt x="325891" y="18551"/>
                  <a:pt x="307886" y="45974"/>
                </a:cubicBezTo>
                <a:lnTo>
                  <a:pt x="0" y="531119"/>
                </a:lnTo>
                <a:lnTo>
                  <a:pt x="3466008" y="531119"/>
                </a:lnTo>
                <a:lnTo>
                  <a:pt x="3476954" y="531119"/>
                </a:lnTo>
                <a:lnTo>
                  <a:pt x="6942961" y="531119"/>
                </a:lnTo>
                <a:lnTo>
                  <a:pt x="6635075" y="45974"/>
                </a:lnTo>
                <a:cubicBezTo>
                  <a:pt x="6617070" y="18551"/>
                  <a:pt x="6593277" y="4436"/>
                  <a:pt x="6546335" y="0"/>
                </a:cubicBezTo>
                <a:close/>
              </a:path>
            </a:pathLst>
          </a:custGeom>
          <a:solidFill>
            <a:srgbClr val="e93e5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4" name="자유형: 도형 3"/>
          <p:cNvSpPr/>
          <p:nvPr/>
        </p:nvSpPr>
        <p:spPr>
          <a:xfrm rot="16200000" flipH="1" flipV="1">
            <a:off x="-1427035" y="2247900"/>
            <a:ext cx="3158870" cy="304800"/>
          </a:xfrm>
          <a:custGeom>
            <a:avLst/>
            <a:gdLst>
              <a:gd name="connsiteX0" fmla="*/ 6546335 w 6942961"/>
              <a:gd name="connsiteY0" fmla="*/ 0 h 531119"/>
              <a:gd name="connsiteX1" fmla="*/ 3471481 w 6942961"/>
              <a:gd name="connsiteY1" fmla="*/ 798 h 531119"/>
              <a:gd name="connsiteX2" fmla="*/ 396626 w 6942961"/>
              <a:gd name="connsiteY2" fmla="*/ 0 h 531119"/>
              <a:gd name="connsiteX3" fmla="*/ 307886 w 6942961"/>
              <a:gd name="connsiteY3" fmla="*/ 45974 h 531119"/>
              <a:gd name="connsiteX4" fmla="*/ 0 w 6942961"/>
              <a:gd name="connsiteY4" fmla="*/ 531119 h 531119"/>
              <a:gd name="connsiteX5" fmla="*/ 3466008 w 6942961"/>
              <a:gd name="connsiteY5" fmla="*/ 531119 h 531119"/>
              <a:gd name="connsiteX6" fmla="*/ 3476954 w 6942961"/>
              <a:gd name="connsiteY6" fmla="*/ 531119 h 531119"/>
              <a:gd name="connsiteX7" fmla="*/ 6942961 w 6942961"/>
              <a:gd name="connsiteY7" fmla="*/ 531119 h 531119"/>
              <a:gd name="connsiteX8" fmla="*/ 6635075 w 6942961"/>
              <a:gd name="connsiteY8" fmla="*/ 45974 h 531119"/>
              <a:gd name="connsiteX9" fmla="*/ 6546335 w 6942961"/>
              <a:gd name="connsiteY9" fmla="*/ 0 h 531119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942961" h="531119">
                <a:moveTo>
                  <a:pt x="6546335" y="0"/>
                </a:moveTo>
                <a:lnTo>
                  <a:pt x="3471481" y="798"/>
                </a:lnTo>
                <a:lnTo>
                  <a:pt x="396626" y="0"/>
                </a:lnTo>
                <a:cubicBezTo>
                  <a:pt x="349684" y="4436"/>
                  <a:pt x="325891" y="18551"/>
                  <a:pt x="307886" y="45974"/>
                </a:cubicBezTo>
                <a:lnTo>
                  <a:pt x="0" y="531119"/>
                </a:lnTo>
                <a:lnTo>
                  <a:pt x="3466008" y="531119"/>
                </a:lnTo>
                <a:lnTo>
                  <a:pt x="3476954" y="531119"/>
                </a:lnTo>
                <a:lnTo>
                  <a:pt x="6942961" y="531119"/>
                </a:lnTo>
                <a:lnTo>
                  <a:pt x="6635075" y="45974"/>
                </a:lnTo>
                <a:cubicBezTo>
                  <a:pt x="6617070" y="18551"/>
                  <a:pt x="6593277" y="4436"/>
                  <a:pt x="6546335" y="0"/>
                </a:cubicBezTo>
                <a:close/>
              </a:path>
            </a:pathLst>
          </a:custGeom>
          <a:solidFill>
            <a:srgbClr val="de2a33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8489" name="제목 1"/>
          <p:cNvSpPr>
            <a:spLocks noGrp="1"/>
          </p:cNvSpPr>
          <p:nvPr>
            <p:ph type="title" idx="0"/>
          </p:nvPr>
        </p:nvSpPr>
        <p:spPr>
          <a:xfrm>
            <a:off x="1851660" y="267379"/>
            <a:ext cx="8514250" cy="522066"/>
          </a:xfrm>
        </p:spPr>
        <p:txBody>
          <a:bodyPr>
            <a:noAutofit/>
          </a:bodyPr>
          <a:lstStyle/>
          <a:p>
            <a:pPr algn="ctr">
              <a:defRPr lang="ko-KR" altLang="en-US"/>
            </a:pPr>
            <a:r>
              <a:rPr lang="ko-KR" altLang="en-US" sz="3200" b="1" spc="-133">
                <a:solidFill>
                  <a:schemeClr val="bg1">
                    <a:lumMod val="95000"/>
                  </a:schemeClr>
                </a:solidFill>
                <a:latin typeface="Arial Black"/>
              </a:rPr>
              <a:t>진행 상황</a:t>
            </a:r>
            <a:endParaRPr lang="ko-KR" altLang="en-US" sz="3200" spc="-133">
              <a:solidFill>
                <a:schemeClr val="bg1">
                  <a:lumMod val="95000"/>
                </a:schemeClr>
              </a:solidFill>
              <a:latin typeface="Arial Black"/>
            </a:endParaRPr>
          </a:p>
        </p:txBody>
      </p:sp>
      <p:pic>
        <p:nvPicPr>
          <p:cNvPr id="8491" name="그림 8490"/>
          <p:cNvPicPr>
            <a:picLocks noChangeAspect="1"/>
          </p:cNvPicPr>
          <p:nvPr/>
        </p:nvPicPr>
        <p:blipFill rotWithShape="1">
          <a:blip r:embed="rId3">
            <a:lum bright="100000"/>
          </a:blip>
          <a:stretch>
            <a:fillRect/>
          </a:stretch>
        </p:blipFill>
        <p:spPr>
          <a:xfrm>
            <a:off x="9555656" y="205667"/>
            <a:ext cx="2414671" cy="277965"/>
          </a:xfrm>
          <a:prstGeom prst="rect">
            <a:avLst/>
          </a:prstGeom>
        </p:spPr>
      </p:pic>
      <p:cxnSp>
        <p:nvCxnSpPr>
          <p:cNvPr id="8496" name="직선 연결선 8495"/>
          <p:cNvCxnSpPr/>
          <p:nvPr/>
        </p:nvCxnSpPr>
        <p:spPr>
          <a:xfrm>
            <a:off x="3439019" y="876828"/>
            <a:ext cx="5066741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499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245576" y="1127855"/>
            <a:ext cx="9759462" cy="5188443"/>
          </a:xfrm>
          <a:prstGeom prst="rect">
            <a:avLst/>
          </a:prstGeom>
        </p:spPr>
      </p:pic>
    </p:spTree>
  </p:cSld>
  <p:clrMapOvr>
    <a:masterClrMapping/>
  </p:clrMapOvr>
  <p:transition xmlns:mc="http://schemas.openxmlformats.org/markup-compatibility/2006" xmlns:hp="http://schemas.haansoft.com/office/presentation/8.0" spd="med" mc:Ignorable="hp" hp:hslDur="1000"/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그림 5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555656" y="205667"/>
            <a:ext cx="2414671" cy="277965"/>
          </a:xfrm>
          <a:prstGeom prst="rect">
            <a:avLst/>
          </a:prstGeom>
        </p:spPr>
      </p:pic>
      <p:sp>
        <p:nvSpPr>
          <p:cNvPr id="55" name="자유형: 도형 52"/>
          <p:cNvSpPr/>
          <p:nvPr/>
        </p:nvSpPr>
        <p:spPr>
          <a:xfrm flipH="1" flipV="1">
            <a:off x="2571772" y="-344"/>
            <a:ext cx="6942961" cy="612531"/>
          </a:xfrm>
          <a:custGeom>
            <a:avLst/>
            <a:gdLst>
              <a:gd name="connsiteX0" fmla="*/ 6546335 w 6942961"/>
              <a:gd name="connsiteY0" fmla="*/ 0 h 531119"/>
              <a:gd name="connsiteX1" fmla="*/ 3471481 w 6942961"/>
              <a:gd name="connsiteY1" fmla="*/ 798 h 531119"/>
              <a:gd name="connsiteX2" fmla="*/ 396626 w 6942961"/>
              <a:gd name="connsiteY2" fmla="*/ 0 h 531119"/>
              <a:gd name="connsiteX3" fmla="*/ 307886 w 6942961"/>
              <a:gd name="connsiteY3" fmla="*/ 45974 h 531119"/>
              <a:gd name="connsiteX4" fmla="*/ 0 w 6942961"/>
              <a:gd name="connsiteY4" fmla="*/ 531119 h 531119"/>
              <a:gd name="connsiteX5" fmla="*/ 3466008 w 6942961"/>
              <a:gd name="connsiteY5" fmla="*/ 531119 h 531119"/>
              <a:gd name="connsiteX6" fmla="*/ 3476954 w 6942961"/>
              <a:gd name="connsiteY6" fmla="*/ 531119 h 531119"/>
              <a:gd name="connsiteX7" fmla="*/ 6942961 w 6942961"/>
              <a:gd name="connsiteY7" fmla="*/ 531119 h 531119"/>
              <a:gd name="connsiteX8" fmla="*/ 6635075 w 6942961"/>
              <a:gd name="connsiteY8" fmla="*/ 45974 h 531119"/>
              <a:gd name="connsiteX9" fmla="*/ 6546335 w 6942961"/>
              <a:gd name="connsiteY9" fmla="*/ 0 h 531119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942961" h="531119">
                <a:moveTo>
                  <a:pt x="6546335" y="0"/>
                </a:moveTo>
                <a:lnTo>
                  <a:pt x="3471481" y="798"/>
                </a:lnTo>
                <a:lnTo>
                  <a:pt x="396626" y="0"/>
                </a:lnTo>
                <a:cubicBezTo>
                  <a:pt x="349684" y="4436"/>
                  <a:pt x="325891" y="18551"/>
                  <a:pt x="307886" y="45974"/>
                </a:cubicBezTo>
                <a:lnTo>
                  <a:pt x="0" y="531119"/>
                </a:lnTo>
                <a:lnTo>
                  <a:pt x="3466008" y="531119"/>
                </a:lnTo>
                <a:lnTo>
                  <a:pt x="3476954" y="531119"/>
                </a:lnTo>
                <a:lnTo>
                  <a:pt x="6942961" y="531119"/>
                </a:lnTo>
                <a:lnTo>
                  <a:pt x="6635075" y="45974"/>
                </a:lnTo>
                <a:cubicBezTo>
                  <a:pt x="6617070" y="18551"/>
                  <a:pt x="6593277" y="4436"/>
                  <a:pt x="6546335" y="0"/>
                </a:cubicBezTo>
                <a:close/>
              </a:path>
            </a:pathLst>
          </a:custGeom>
          <a:solidFill>
            <a:srgbClr val="de2a33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altLang="en-US" sz="1800" b="0" i="0" kern="1200" spc="5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56" name="제목 1"/>
          <p:cNvSpPr>
            <a:spLocks noGrp="1"/>
          </p:cNvSpPr>
          <p:nvPr>
            <p:ph type="title" idx="0"/>
          </p:nvPr>
        </p:nvSpPr>
        <p:spPr>
          <a:xfrm>
            <a:off x="5231007" y="48003"/>
            <a:ext cx="1729985" cy="522066"/>
          </a:xfrm>
        </p:spPr>
        <p:txBody>
          <a:bodyPr vert="horz" lIns="91440" tIns="45720" rIns="91440" bIns="45720" anchor="ctr">
            <a:noAutofit/>
          </a:bodyPr>
          <a:lstStyle/>
          <a:p>
            <a:pPr marL="0" lvl="0" indent="0" algn="l" defTabSz="914400" eaLnBrk="1" latin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ko-KR" altLang="en-US" sz="2800" spc="-145">
                <a:solidFill>
                  <a:srgbClr val="ffffff"/>
                </a:solidFill>
                <a:latin typeface="HY견고딕"/>
                <a:ea typeface="HY견고딕"/>
              </a:rPr>
              <a:t>이슈</a:t>
            </a:r>
            <a:r>
              <a:rPr lang="ko-KR" altLang="en-US" sz="2800" b="0" i="0" kern="1200" spc="-145">
                <a:solidFill>
                  <a:srgbClr val="ffffff"/>
                </a:solidFill>
                <a:latin typeface="HY견고딕"/>
                <a:ea typeface="HY견고딕"/>
              </a:rPr>
              <a:t> 사항</a:t>
            </a:r>
            <a:endParaRPr lang="ko-KR" altLang="en-US" sz="2000" b="0" i="0" kern="1200" spc="-145">
              <a:solidFill>
                <a:srgbClr val="ffffff"/>
              </a:solidFill>
              <a:latin typeface="Arial Black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>
          <a:xfrm>
            <a:off x="-1" y="-1"/>
            <a:ext cx="14433353" cy="52103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anchor="ctr" anchorCtr="0">
            <a:normAutofit lnSpcReduction="0"/>
          </a:bodyPr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2615217" y="1547179"/>
            <a:ext cx="1895823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2800" b="1"/>
              <a:t>GPU</a:t>
            </a:r>
            <a:r>
              <a:rPr lang="ko-KR" altLang="en-US" sz="2800" b="1"/>
              <a:t> </a:t>
            </a:r>
            <a:r>
              <a:rPr lang="en-US" altLang="ko-KR" sz="2800" b="1"/>
              <a:t>Issue</a:t>
            </a:r>
            <a:endParaRPr lang="en-US" altLang="ko-KR" sz="2800" b="1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647972" y="2466975"/>
            <a:ext cx="2218597" cy="3752850"/>
          </a:xfrm>
          <a:prstGeom prst="rect">
            <a:avLst/>
          </a:prstGeom>
        </p:spPr>
      </p:pic>
      <p:sp>
        <p:nvSpPr>
          <p:cNvPr id="1027" name=""/>
          <p:cNvSpPr txBox="1"/>
          <p:nvPr/>
        </p:nvSpPr>
        <p:spPr>
          <a:xfrm>
            <a:off x="5605095" y="2557096"/>
            <a:ext cx="5509847" cy="2012999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ko-KR" altLang="en-US"/>
              <a:t>- 3</a:t>
            </a:r>
            <a:r>
              <a:rPr lang="en-US" altLang="ko-KR"/>
              <a:t>D</a:t>
            </a:r>
            <a:r>
              <a:rPr lang="ko-KR" altLang="en-US"/>
              <a:t> 카메라 (키넥트)</a:t>
            </a:r>
            <a:endParaRPr lang="ko-KR" altLang="en-US"/>
          </a:p>
          <a:p>
            <a:pPr>
              <a:defRPr lang="ko-KR" altLang="en-US"/>
            </a:pPr>
            <a:endParaRPr lang="ko-KR" altLang="en-US"/>
          </a:p>
          <a:p>
            <a:pPr>
              <a:defRPr lang="ko-KR" altLang="en-US"/>
            </a:pPr>
            <a:r>
              <a:rPr lang="ko-KR" altLang="en-US"/>
              <a:t>- </a:t>
            </a:r>
            <a:r>
              <a:rPr lang="en-US" altLang="ko-KR"/>
              <a:t>3D Depth</a:t>
            </a:r>
            <a:endParaRPr lang="en-US" altLang="ko-KR"/>
          </a:p>
          <a:p>
            <a:pPr>
              <a:defRPr lang="ko-KR" altLang="en-US"/>
            </a:pPr>
            <a:endParaRPr lang="ko-KR" altLang="en-US"/>
          </a:p>
          <a:p>
            <a:pPr>
              <a:defRPr lang="ko-KR" altLang="en-US"/>
            </a:pPr>
            <a:r>
              <a:rPr lang="ko-KR" altLang="en-US"/>
              <a:t>- </a:t>
            </a:r>
            <a:r>
              <a:rPr lang="en-US" altLang="ko-KR"/>
              <a:t>GPU</a:t>
            </a:r>
            <a:r>
              <a:rPr lang="ko-KR" altLang="en-US"/>
              <a:t> 성능</a:t>
            </a:r>
            <a:endParaRPr lang="ko-KR" altLang="en-US"/>
          </a:p>
          <a:p>
            <a:pPr>
              <a:defRPr lang="ko-KR" altLang="en-US"/>
            </a:pPr>
            <a:endParaRPr lang="ko-KR" altLang="en-US"/>
          </a:p>
          <a:p>
            <a:pPr>
              <a:defRPr lang="ko-KR" altLang="en-US"/>
            </a:pPr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spd="med" mc:Ignorable="hp" hp:hslDur="1000"/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pattFill prst="dotGrid">
          <a:fgClr>
            <a:schemeClr val="bg1">
              <a:lumMod val="85000"/>
            </a:schemeClr>
          </a:fgClr>
          <a:bgClr>
            <a:schemeClr val="bg1"/>
          </a:bgClr>
        </a:patt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555656" y="83747"/>
            <a:ext cx="2414671" cy="277965"/>
          </a:xfrm>
          <a:prstGeom prst="rect">
            <a:avLst/>
          </a:prstGeom>
        </p:spPr>
      </p:pic>
      <p:sp>
        <p:nvSpPr>
          <p:cNvPr id="46" name="자유형: 도형 52"/>
          <p:cNvSpPr/>
          <p:nvPr/>
        </p:nvSpPr>
        <p:spPr>
          <a:xfrm flipH="1" flipV="1">
            <a:off x="2571772" y="-344"/>
            <a:ext cx="6942961" cy="612531"/>
          </a:xfrm>
          <a:custGeom>
            <a:avLst/>
            <a:gdLst>
              <a:gd name="connsiteX0" fmla="*/ 6546335 w 6942961"/>
              <a:gd name="connsiteY0" fmla="*/ 0 h 531119"/>
              <a:gd name="connsiteX1" fmla="*/ 3471481 w 6942961"/>
              <a:gd name="connsiteY1" fmla="*/ 798 h 531119"/>
              <a:gd name="connsiteX2" fmla="*/ 396626 w 6942961"/>
              <a:gd name="connsiteY2" fmla="*/ 0 h 531119"/>
              <a:gd name="connsiteX3" fmla="*/ 307886 w 6942961"/>
              <a:gd name="connsiteY3" fmla="*/ 45974 h 531119"/>
              <a:gd name="connsiteX4" fmla="*/ 0 w 6942961"/>
              <a:gd name="connsiteY4" fmla="*/ 531119 h 531119"/>
              <a:gd name="connsiteX5" fmla="*/ 3466008 w 6942961"/>
              <a:gd name="connsiteY5" fmla="*/ 531119 h 531119"/>
              <a:gd name="connsiteX6" fmla="*/ 3476954 w 6942961"/>
              <a:gd name="connsiteY6" fmla="*/ 531119 h 531119"/>
              <a:gd name="connsiteX7" fmla="*/ 6942961 w 6942961"/>
              <a:gd name="connsiteY7" fmla="*/ 531119 h 531119"/>
              <a:gd name="connsiteX8" fmla="*/ 6635075 w 6942961"/>
              <a:gd name="connsiteY8" fmla="*/ 45974 h 531119"/>
              <a:gd name="connsiteX9" fmla="*/ 6546335 w 6942961"/>
              <a:gd name="connsiteY9" fmla="*/ 0 h 531119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942961" h="531119">
                <a:moveTo>
                  <a:pt x="6546335" y="0"/>
                </a:moveTo>
                <a:lnTo>
                  <a:pt x="3471481" y="798"/>
                </a:lnTo>
                <a:lnTo>
                  <a:pt x="396626" y="0"/>
                </a:lnTo>
                <a:cubicBezTo>
                  <a:pt x="349684" y="4436"/>
                  <a:pt x="325891" y="18551"/>
                  <a:pt x="307886" y="45974"/>
                </a:cubicBezTo>
                <a:lnTo>
                  <a:pt x="0" y="531119"/>
                </a:lnTo>
                <a:lnTo>
                  <a:pt x="3466008" y="531119"/>
                </a:lnTo>
                <a:lnTo>
                  <a:pt x="3476954" y="531119"/>
                </a:lnTo>
                <a:lnTo>
                  <a:pt x="6942961" y="531119"/>
                </a:lnTo>
                <a:lnTo>
                  <a:pt x="6635075" y="45974"/>
                </a:lnTo>
                <a:cubicBezTo>
                  <a:pt x="6617070" y="18551"/>
                  <a:pt x="6593277" y="4436"/>
                  <a:pt x="6546335" y="0"/>
                </a:cubicBezTo>
                <a:close/>
              </a:path>
            </a:pathLst>
          </a:custGeom>
          <a:solidFill>
            <a:srgbClr val="de2a33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altLang="en-US" sz="1800" b="0" i="0" kern="1200" spc="5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47" name="제목 1"/>
          <p:cNvSpPr>
            <a:spLocks noGrp="1"/>
          </p:cNvSpPr>
          <p:nvPr>
            <p:ph type="title" idx="0"/>
          </p:nvPr>
        </p:nvSpPr>
        <p:spPr>
          <a:xfrm>
            <a:off x="5276863" y="48780"/>
            <a:ext cx="1939574" cy="522066"/>
          </a:xfrm>
        </p:spPr>
        <p:txBody>
          <a:bodyPr vert="horz" lIns="91440" tIns="45720" rIns="91440" bIns="45720" anchor="ctr">
            <a:noAutofit/>
          </a:bodyPr>
          <a:lstStyle/>
          <a:p>
            <a:pPr marL="0" lvl="0" indent="0" algn="l" defTabSz="914400" eaLnBrk="1" latin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ko-KR" altLang="en-US" sz="2800" b="0" i="0" kern="1200" spc="-145">
                <a:solidFill>
                  <a:srgbClr val="ffffff"/>
                </a:solidFill>
                <a:latin typeface="HY견고딕"/>
                <a:ea typeface="HY견고딕"/>
              </a:rPr>
              <a:t>향후 일정</a:t>
            </a:r>
            <a:endParaRPr lang="ko-KR" altLang="en-US" sz="2000" b="0" i="0" kern="1200" spc="-145">
              <a:solidFill>
                <a:srgbClr val="ffffff"/>
              </a:solidFill>
              <a:latin typeface="Arial Black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1225824" y="754390"/>
          <a:ext cx="9740349" cy="5378180"/>
        </p:xfrm>
        <a:graphic>
          <a:graphicData uri="http://schemas.openxmlformats.org/drawingml/2006/table">
            <a:tbl>
              <a:tblGrid>
                <a:gridCol w="515576"/>
                <a:gridCol w="2176945"/>
                <a:gridCol w="859698"/>
                <a:gridCol w="515576"/>
                <a:gridCol w="515576"/>
                <a:gridCol w="515779"/>
                <a:gridCol w="515779"/>
                <a:gridCol w="515576"/>
                <a:gridCol w="515576"/>
                <a:gridCol w="515779"/>
                <a:gridCol w="515779"/>
                <a:gridCol w="515576"/>
                <a:gridCol w="515576"/>
                <a:gridCol w="515779"/>
                <a:gridCol w="515779"/>
              </a:tblGrid>
              <a:tr h="349753">
                <a:tc rowSpan="2">
                  <a:txBody>
                    <a:bodyPr vert="horz" lIns="64769" tIns="17907" rIns="64769" bIns="17907" anchor="ctr" anchorCtr="0"/>
                    <a:p>
                      <a:pPr marL="0" indent="0" algn="ctr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r>
                        <a:rPr lang="en-US" sz="1400" kern="0" spc="5">
                          <a:solidFill>
                            <a:srgbClr val="000000"/>
                          </a:solidFill>
                          <a:latin typeface="함초롬돋움"/>
                          <a:ea typeface="함초롬돋움"/>
                          <a:cs typeface="함초롬돋움"/>
                        </a:rPr>
                        <a:t>No</a:t>
                      </a:r>
                      <a:endParaRPr lang="en-US" sz="1800" kern="0" spc="5">
                        <a:solidFill>
                          <a:srgbClr val="000000"/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 vert="horz" lIns="64769" tIns="17907" rIns="64769" bIns="17907" anchor="ctr" anchorCtr="0"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r>
                        <a:rPr lang="ko-KR" altLang="en-US" sz="1400" kern="0" spc="5">
                          <a:solidFill>
                            <a:srgbClr val="000000"/>
                          </a:solidFill>
                          <a:latin typeface="함초롬돋움"/>
                          <a:ea typeface="함초롬돋움"/>
                          <a:cs typeface="함초롬돋움"/>
                        </a:rPr>
                        <a:t>업무내용</a:t>
                      </a:r>
                      <a:endParaRPr lang="ko-KR" altLang="en-US" sz="1800" kern="0" spc="5">
                        <a:solidFill>
                          <a:srgbClr val="000000"/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 vert="horz" lIns="64769" tIns="17907" rIns="64769" bIns="17907" anchor="ctr" anchorCtr="0"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r>
                        <a:rPr lang="ko-KR" altLang="en-US" sz="1400" kern="0" spc="5">
                          <a:solidFill>
                            <a:srgbClr val="000000"/>
                          </a:solidFill>
                          <a:latin typeface="함초롬돋움"/>
                          <a:ea typeface="함초롬돋움"/>
                          <a:cs typeface="함초롬돋움"/>
                        </a:rPr>
                        <a:t>소요시간</a:t>
                      </a:r>
                      <a:endParaRPr lang="ko-KR" altLang="en-US" sz="1800" kern="0" spc="5">
                        <a:solidFill>
                          <a:srgbClr val="000000"/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 gridSpan="4">
                  <a:txBody>
                    <a:bodyPr vert="horz" lIns="64769" tIns="17907" rIns="64769" bIns="17907" anchor="ctr" anchorCtr="0"/>
                    <a:p>
                      <a:pPr marL="0" indent="0" algn="ctr" latinLnBrk="0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r>
                        <a:rPr lang="en-US" altLang="ko-KR" sz="1400" kern="0" spc="5">
                          <a:solidFill>
                            <a:srgbClr val="000000"/>
                          </a:solidFill>
                          <a:latin typeface="바탕"/>
                          <a:ea typeface="문체부 돋음체"/>
                        </a:rPr>
                        <a:t>9</a:t>
                      </a:r>
                      <a:r>
                        <a:rPr lang="ko-KR" altLang="en-US" sz="1400" kern="0" spc="5">
                          <a:solidFill>
                            <a:srgbClr val="000000"/>
                          </a:solidFill>
                          <a:latin typeface="바탕"/>
                          <a:ea typeface="문체부 돋음체"/>
                        </a:rPr>
                        <a:t>월</a:t>
                      </a:r>
                      <a:endParaRPr lang="ko-KR" altLang="en-US" sz="1800" kern="0" spc="5">
                        <a:solidFill>
                          <a:srgbClr val="000000"/>
                        </a:solidFill>
                        <a:latin typeface="바탕"/>
                        <a:ea typeface="문체부 돋음체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gridSpan="4">
                  <a:txBody>
                    <a:bodyPr vert="horz" lIns="64769" tIns="17907" rIns="64769" bIns="17907" anchor="ctr" anchorCtr="0"/>
                    <a:p>
                      <a:pPr marL="0" indent="0" algn="ctr" latinLnBrk="0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r>
                        <a:rPr lang="en-US" altLang="ko-KR" sz="1400" kern="0" spc="5">
                          <a:solidFill>
                            <a:srgbClr val="000000"/>
                          </a:solidFill>
                          <a:latin typeface="바탕"/>
                          <a:ea typeface="문체부 돋음체"/>
                        </a:rPr>
                        <a:t>10</a:t>
                      </a:r>
                      <a:r>
                        <a:rPr lang="ko-KR" altLang="en-US" sz="1400" kern="0" spc="5">
                          <a:solidFill>
                            <a:srgbClr val="000000"/>
                          </a:solidFill>
                          <a:latin typeface="바탕"/>
                          <a:ea typeface="문체부 돋음체"/>
                        </a:rPr>
                        <a:t>월</a:t>
                      </a:r>
                      <a:endParaRPr lang="ko-KR" altLang="en-US" sz="1800" kern="0" spc="5">
                        <a:solidFill>
                          <a:srgbClr val="000000"/>
                        </a:solidFill>
                        <a:latin typeface="바탕"/>
                        <a:ea typeface="문체부 돋음체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gridSpan="4">
                  <a:txBody>
                    <a:bodyPr vert="horz" lIns="64769" tIns="17907" rIns="64769" bIns="17907" anchor="ctr" anchorCtr="0"/>
                    <a:p>
                      <a:pPr marL="0" indent="0" algn="ctr" latinLnBrk="0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r>
                        <a:rPr lang="en-US" altLang="ko-KR" sz="1400" kern="0" spc="5">
                          <a:solidFill>
                            <a:srgbClr val="000000"/>
                          </a:solidFill>
                          <a:latin typeface="바탕"/>
                          <a:ea typeface="문체부 돋음체"/>
                        </a:rPr>
                        <a:t>11</a:t>
                      </a:r>
                      <a:r>
                        <a:rPr lang="ko-KR" altLang="en-US" sz="1400" kern="0" spc="5">
                          <a:solidFill>
                            <a:srgbClr val="000000"/>
                          </a:solidFill>
                          <a:latin typeface="바탕"/>
                          <a:ea typeface="문체부 돋음체"/>
                        </a:rPr>
                        <a:t>월</a:t>
                      </a:r>
                      <a:endParaRPr lang="ko-KR" altLang="en-US" sz="1800" kern="0" spc="5">
                        <a:solidFill>
                          <a:srgbClr val="000000"/>
                        </a:solidFill>
                        <a:latin typeface="바탕"/>
                        <a:ea typeface="문체부 돋음체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409813">
                <a:tc v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v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v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64769" tIns="17907" rIns="64769" bIns="17907" anchor="ctr" anchorCtr="0"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r>
                        <a:rPr lang="en-US" altLang="ko-KR" sz="1400" kern="0" spc="5">
                          <a:solidFill>
                            <a:srgbClr val="000000"/>
                          </a:solidFill>
                          <a:latin typeface="함초롬돋움"/>
                          <a:ea typeface="함초롬돋움"/>
                          <a:cs typeface="함초롬돋움"/>
                        </a:rPr>
                        <a:t>1</a:t>
                      </a:r>
                      <a:r>
                        <a:rPr lang="ko-KR" altLang="en-US" sz="1400" kern="0" spc="5">
                          <a:solidFill>
                            <a:srgbClr val="000000"/>
                          </a:solidFill>
                          <a:latin typeface="함초롬돋움"/>
                          <a:ea typeface="함초롬돋움"/>
                          <a:cs typeface="함초롬돋움"/>
                        </a:rPr>
                        <a:t>주</a:t>
                      </a:r>
                      <a:endParaRPr lang="ko-KR" altLang="en-US" sz="1800" kern="0" spc="5">
                        <a:solidFill>
                          <a:srgbClr val="000000"/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64769" tIns="17907" rIns="64769" bIns="17907" anchor="ctr" anchorCtr="0"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r>
                        <a:rPr lang="en-US" altLang="ko-KR" sz="1400" kern="0" spc="5">
                          <a:solidFill>
                            <a:srgbClr val="000000"/>
                          </a:solidFill>
                          <a:latin typeface="함초롬돋움"/>
                          <a:ea typeface="함초롬돋움"/>
                          <a:cs typeface="함초롬돋움"/>
                        </a:rPr>
                        <a:t>2</a:t>
                      </a:r>
                      <a:r>
                        <a:rPr lang="ko-KR" altLang="en-US" sz="1400" kern="0" spc="5">
                          <a:solidFill>
                            <a:srgbClr val="000000"/>
                          </a:solidFill>
                          <a:latin typeface="함초롬돋움"/>
                          <a:ea typeface="함초롬돋움"/>
                          <a:cs typeface="함초롬돋움"/>
                        </a:rPr>
                        <a:t>주</a:t>
                      </a:r>
                      <a:endParaRPr lang="ko-KR" altLang="en-US" sz="1800" kern="0" spc="5">
                        <a:solidFill>
                          <a:srgbClr val="000000"/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64769" tIns="17907" rIns="64769" bIns="17907" anchor="ctr" anchorCtr="0"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r>
                        <a:rPr lang="en-US" altLang="ko-KR" sz="1400" kern="0" spc="5">
                          <a:solidFill>
                            <a:srgbClr val="000000"/>
                          </a:solidFill>
                          <a:latin typeface="함초롬돋움"/>
                          <a:ea typeface="함초롬돋움"/>
                          <a:cs typeface="함초롬돋움"/>
                        </a:rPr>
                        <a:t>3</a:t>
                      </a:r>
                      <a:r>
                        <a:rPr lang="ko-KR" altLang="en-US" sz="1400" kern="0" spc="5">
                          <a:solidFill>
                            <a:srgbClr val="000000"/>
                          </a:solidFill>
                          <a:latin typeface="함초롬돋움"/>
                          <a:ea typeface="함초롬돋움"/>
                          <a:cs typeface="함초롬돋움"/>
                        </a:rPr>
                        <a:t>주</a:t>
                      </a:r>
                      <a:endParaRPr lang="ko-KR" altLang="en-US" sz="1800" kern="0" spc="5">
                        <a:solidFill>
                          <a:srgbClr val="000000"/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64769" tIns="17907" rIns="64769" bIns="17907" anchor="ctr" anchorCtr="0"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r>
                        <a:rPr lang="en-US" altLang="ko-KR" sz="1400" kern="0" spc="5">
                          <a:solidFill>
                            <a:srgbClr val="000000"/>
                          </a:solidFill>
                          <a:latin typeface="함초롬돋움"/>
                          <a:ea typeface="함초롬돋움"/>
                          <a:cs typeface="함초롬돋움"/>
                        </a:rPr>
                        <a:t>4</a:t>
                      </a:r>
                      <a:r>
                        <a:rPr lang="ko-KR" altLang="en-US" sz="1400" kern="0" spc="5">
                          <a:solidFill>
                            <a:srgbClr val="000000"/>
                          </a:solidFill>
                          <a:latin typeface="함초롬돋움"/>
                          <a:ea typeface="함초롬돋움"/>
                          <a:cs typeface="함초롬돋움"/>
                        </a:rPr>
                        <a:t>주</a:t>
                      </a:r>
                      <a:endParaRPr lang="ko-KR" altLang="en-US" sz="1800" kern="0" spc="5">
                        <a:solidFill>
                          <a:srgbClr val="000000"/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64769" tIns="17907" rIns="64769" bIns="17907" anchor="ctr" anchorCtr="0"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r>
                        <a:rPr lang="en-US" altLang="ko-KR" sz="1400" kern="0" spc="5">
                          <a:solidFill>
                            <a:srgbClr val="000000"/>
                          </a:solidFill>
                          <a:latin typeface="함초롬돋움"/>
                          <a:ea typeface="함초롬돋움"/>
                          <a:cs typeface="함초롬돋움"/>
                        </a:rPr>
                        <a:t>1</a:t>
                      </a:r>
                      <a:r>
                        <a:rPr lang="ko-KR" altLang="en-US" sz="1400" kern="0" spc="5">
                          <a:solidFill>
                            <a:srgbClr val="000000"/>
                          </a:solidFill>
                          <a:latin typeface="함초롬돋움"/>
                          <a:ea typeface="함초롬돋움"/>
                          <a:cs typeface="함초롬돋움"/>
                        </a:rPr>
                        <a:t>주</a:t>
                      </a:r>
                      <a:endParaRPr lang="ko-KR" altLang="en-US" sz="1800" kern="0" spc="5">
                        <a:solidFill>
                          <a:srgbClr val="000000"/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64769" tIns="17907" rIns="64769" bIns="17907" anchor="ctr" anchorCtr="0"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r>
                        <a:rPr lang="en-US" altLang="ko-KR" sz="1400" kern="0" spc="5">
                          <a:solidFill>
                            <a:srgbClr val="000000"/>
                          </a:solidFill>
                          <a:latin typeface="함초롬돋움"/>
                          <a:ea typeface="함초롬돋움"/>
                          <a:cs typeface="함초롬돋움"/>
                        </a:rPr>
                        <a:t>2</a:t>
                      </a:r>
                      <a:r>
                        <a:rPr lang="ko-KR" altLang="en-US" sz="1400" kern="0" spc="5">
                          <a:solidFill>
                            <a:srgbClr val="000000"/>
                          </a:solidFill>
                          <a:latin typeface="함초롬돋움"/>
                          <a:ea typeface="함초롬돋움"/>
                          <a:cs typeface="함초롬돋움"/>
                        </a:rPr>
                        <a:t>주</a:t>
                      </a:r>
                      <a:endParaRPr lang="ko-KR" altLang="en-US" sz="1800" kern="0" spc="5">
                        <a:solidFill>
                          <a:srgbClr val="000000"/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64769" tIns="17907" rIns="64769" bIns="17907" anchor="ctr" anchorCtr="0"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r>
                        <a:rPr lang="en-US" altLang="ko-KR" sz="1400" kern="0" spc="5">
                          <a:solidFill>
                            <a:srgbClr val="000000"/>
                          </a:solidFill>
                          <a:latin typeface="함초롬돋움"/>
                          <a:ea typeface="함초롬돋움"/>
                          <a:cs typeface="함초롬돋움"/>
                        </a:rPr>
                        <a:t>3</a:t>
                      </a:r>
                      <a:r>
                        <a:rPr lang="ko-KR" altLang="en-US" sz="1400" kern="0" spc="5">
                          <a:solidFill>
                            <a:srgbClr val="000000"/>
                          </a:solidFill>
                          <a:latin typeface="함초롬돋움"/>
                          <a:ea typeface="함초롬돋움"/>
                          <a:cs typeface="함초롬돋움"/>
                        </a:rPr>
                        <a:t>주</a:t>
                      </a:r>
                      <a:endParaRPr lang="ko-KR" altLang="en-US" sz="1800" kern="0" spc="5">
                        <a:solidFill>
                          <a:srgbClr val="000000"/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64769" tIns="17907" rIns="64769" bIns="17907" anchor="ctr" anchorCtr="0"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r>
                        <a:rPr lang="en-US" altLang="ko-KR" sz="1400" kern="0" spc="5">
                          <a:solidFill>
                            <a:srgbClr val="000000"/>
                          </a:solidFill>
                          <a:latin typeface="함초롬돋움"/>
                          <a:ea typeface="함초롬돋움"/>
                          <a:cs typeface="함초롬돋움"/>
                        </a:rPr>
                        <a:t>4</a:t>
                      </a:r>
                      <a:r>
                        <a:rPr lang="ko-KR" altLang="en-US" sz="1400" kern="0" spc="5">
                          <a:solidFill>
                            <a:srgbClr val="000000"/>
                          </a:solidFill>
                          <a:latin typeface="함초롬돋움"/>
                          <a:ea typeface="함초롬돋움"/>
                          <a:cs typeface="함초롬돋움"/>
                        </a:rPr>
                        <a:t>주</a:t>
                      </a:r>
                      <a:endParaRPr lang="ko-KR" altLang="en-US" sz="1800" kern="0" spc="5">
                        <a:solidFill>
                          <a:srgbClr val="000000"/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64769" tIns="17907" rIns="64769" bIns="17907" anchor="ctr" anchorCtr="0"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r>
                        <a:rPr lang="en-US" altLang="ko-KR" sz="1400" kern="0" spc="5">
                          <a:solidFill>
                            <a:srgbClr val="000000"/>
                          </a:solidFill>
                          <a:latin typeface="함초롬돋움"/>
                          <a:ea typeface="함초롬돋움"/>
                          <a:cs typeface="함초롬돋움"/>
                        </a:rPr>
                        <a:t>1</a:t>
                      </a:r>
                      <a:r>
                        <a:rPr lang="ko-KR" altLang="en-US" sz="1400" kern="0" spc="5">
                          <a:solidFill>
                            <a:srgbClr val="000000"/>
                          </a:solidFill>
                          <a:latin typeface="함초롬돋움"/>
                          <a:ea typeface="함초롬돋움"/>
                          <a:cs typeface="함초롬돋움"/>
                        </a:rPr>
                        <a:t>주</a:t>
                      </a:r>
                      <a:endParaRPr lang="ko-KR" altLang="en-US" sz="1800" kern="0" spc="5">
                        <a:solidFill>
                          <a:srgbClr val="000000"/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64769" tIns="17907" rIns="64769" bIns="17907" anchor="ctr" anchorCtr="0"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r>
                        <a:rPr lang="en-US" altLang="ko-KR" sz="1400" kern="0" spc="5">
                          <a:solidFill>
                            <a:srgbClr val="000000"/>
                          </a:solidFill>
                          <a:latin typeface="함초롬돋움"/>
                          <a:ea typeface="함초롬돋움"/>
                          <a:cs typeface="함초롬돋움"/>
                        </a:rPr>
                        <a:t>2</a:t>
                      </a:r>
                      <a:r>
                        <a:rPr lang="ko-KR" altLang="en-US" sz="1400" kern="0" spc="5">
                          <a:solidFill>
                            <a:srgbClr val="000000"/>
                          </a:solidFill>
                          <a:latin typeface="함초롬돋움"/>
                          <a:ea typeface="함초롬돋움"/>
                          <a:cs typeface="함초롬돋움"/>
                        </a:rPr>
                        <a:t>주</a:t>
                      </a:r>
                      <a:endParaRPr lang="ko-KR" altLang="en-US" sz="1800" kern="0" spc="5">
                        <a:solidFill>
                          <a:srgbClr val="000000"/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64769" tIns="17907" rIns="64769" bIns="17907" anchor="ctr" anchorCtr="0"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r>
                        <a:rPr lang="en-US" altLang="ko-KR" sz="1400" kern="0" spc="5">
                          <a:solidFill>
                            <a:srgbClr val="000000"/>
                          </a:solidFill>
                          <a:latin typeface="함초롬돋움"/>
                          <a:ea typeface="함초롬돋움"/>
                          <a:cs typeface="함초롬돋움"/>
                        </a:rPr>
                        <a:t>3</a:t>
                      </a:r>
                      <a:r>
                        <a:rPr lang="ko-KR" altLang="en-US" sz="1400" kern="0" spc="5">
                          <a:solidFill>
                            <a:srgbClr val="000000"/>
                          </a:solidFill>
                          <a:latin typeface="함초롬돋움"/>
                          <a:ea typeface="함초롬돋움"/>
                          <a:cs typeface="함초롬돋움"/>
                        </a:rPr>
                        <a:t>주</a:t>
                      </a:r>
                      <a:endParaRPr lang="ko-KR" altLang="en-US" sz="1800" kern="0" spc="5">
                        <a:solidFill>
                          <a:srgbClr val="000000"/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64769" tIns="17907" rIns="64769" bIns="17907" anchor="ctr" anchorCtr="0"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r>
                        <a:rPr lang="en-US" altLang="ko-KR" sz="1400" kern="0" spc="5">
                          <a:solidFill>
                            <a:srgbClr val="000000"/>
                          </a:solidFill>
                          <a:latin typeface="함초롬돋움"/>
                          <a:ea typeface="함초롬돋움"/>
                          <a:cs typeface="함초롬돋움"/>
                        </a:rPr>
                        <a:t>4</a:t>
                      </a:r>
                      <a:r>
                        <a:rPr lang="ko-KR" altLang="en-US" sz="1400" kern="0" spc="5">
                          <a:solidFill>
                            <a:srgbClr val="000000"/>
                          </a:solidFill>
                          <a:latin typeface="함초롬돋움"/>
                          <a:ea typeface="함초롬돋움"/>
                          <a:cs typeface="함초롬돋움"/>
                        </a:rPr>
                        <a:t>주</a:t>
                      </a:r>
                      <a:endParaRPr lang="ko-KR" altLang="en-US" sz="1800" kern="0" spc="5">
                        <a:solidFill>
                          <a:srgbClr val="000000"/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</a:tr>
              <a:tr h="409813">
                <a:tc>
                  <a:txBody>
                    <a:bodyPr vert="horz" lIns="64769" tIns="17907" rIns="64769" bIns="17907" anchor="ctr" anchorCtr="0"/>
                    <a:p>
                      <a:pPr marL="0" indent="0" algn="ctr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r>
                        <a:rPr lang="en-US" sz="1400" kern="0" spc="5">
                          <a:solidFill>
                            <a:srgbClr val="000000"/>
                          </a:solidFill>
                          <a:latin typeface="함초롬돋움"/>
                          <a:ea typeface="함초롬돋움"/>
                          <a:cs typeface="함초롬돋움"/>
                        </a:rPr>
                        <a:t>1</a:t>
                      </a:r>
                      <a:endParaRPr lang="en-US" sz="1800" kern="0" spc="5">
                        <a:solidFill>
                          <a:srgbClr val="000000"/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64769" tIns="17907" rIns="64769" bIns="17907" anchor="ctr" anchorCtr="0"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r>
                        <a:rPr lang="ko-KR" altLang="en-US" sz="1400" kern="0" spc="5">
                          <a:solidFill>
                            <a:srgbClr val="000000"/>
                          </a:solidFill>
                          <a:latin typeface="함초롬돋움"/>
                          <a:ea typeface="함초롬돋움"/>
                          <a:cs typeface="함초롬돋움"/>
                        </a:rPr>
                        <a:t>정기회의</a:t>
                      </a:r>
                      <a:endParaRPr lang="ko-KR" altLang="en-US" sz="1800" kern="0" spc="5">
                        <a:solidFill>
                          <a:srgbClr val="000000"/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64769" tIns="17907" rIns="64769" bIns="17907" anchor="ctr" anchorCtr="0"/>
                    <a:p>
                      <a:pPr marL="0" indent="0" algn="ctr" latinLnBrk="0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r>
                        <a:rPr lang="en-US" sz="1400" kern="0" spc="5">
                          <a:solidFill>
                            <a:srgbClr val="000000"/>
                          </a:solidFill>
                          <a:latin typeface="함초롬돋움"/>
                          <a:ea typeface="함초롬돋움"/>
                          <a:cs typeface="함초롬돋움"/>
                        </a:rPr>
                        <a:t>12w</a:t>
                      </a:r>
                      <a:endParaRPr lang="en-US" sz="1800" kern="0" spc="5">
                        <a:solidFill>
                          <a:srgbClr val="000000"/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64769" tIns="17907" rIns="64769" bIns="17907" anchor="ctr" anchorCtr="0"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1400" kern="0" spc="5">
                        <a:solidFill>
                          <a:srgbClr val="000000"/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 vert="horz" lIns="64769" tIns="17907" rIns="64769" bIns="17907" anchor="ctr" anchorCtr="0"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1400" kern="0" spc="5">
                        <a:solidFill>
                          <a:srgbClr val="000000"/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 vert="horz" lIns="64769" tIns="17907" rIns="64769" bIns="17907" anchor="ctr" anchorCtr="0"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1400" kern="0" spc="5">
                        <a:solidFill>
                          <a:srgbClr val="000000"/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 vert="horz" lIns="64769" tIns="17907" rIns="64769" bIns="17907" anchor="ctr" anchorCtr="0"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1400" kern="0" spc="5">
                        <a:solidFill>
                          <a:srgbClr val="000000"/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 vert="horz" lIns="64769" tIns="17907" rIns="64769" bIns="17907" anchor="ctr" anchorCtr="0"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1400" kern="0" spc="5">
                        <a:solidFill>
                          <a:srgbClr val="000000"/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 vert="horz" lIns="64769" tIns="17907" rIns="64769" bIns="17907" anchor="ctr" anchorCtr="0"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1400" kern="0" spc="5">
                        <a:solidFill>
                          <a:srgbClr val="000000"/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 vert="horz" lIns="64769" tIns="17907" rIns="64769" bIns="17907" anchor="ctr" anchorCtr="0"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1400" kern="0" spc="5">
                        <a:solidFill>
                          <a:srgbClr val="000000"/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 vert="horz" lIns="64769" tIns="17907" rIns="64769" bIns="17907" anchor="ctr" anchorCtr="0"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1400" kern="0" spc="5">
                        <a:solidFill>
                          <a:srgbClr val="000000"/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 vert="horz" lIns="64769" tIns="17907" rIns="64769" bIns="17907" anchor="ctr" anchorCtr="0"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1400" kern="0" spc="5">
                        <a:solidFill>
                          <a:srgbClr val="000000"/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 vert="horz" lIns="64769" tIns="17907" rIns="64769" bIns="17907" anchor="ctr" anchorCtr="0"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1400" kern="0" spc="5">
                        <a:solidFill>
                          <a:srgbClr val="000000"/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 vert="horz" lIns="64769" tIns="17907" rIns="64769" bIns="17907" anchor="ctr" anchorCtr="0"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1400" kern="0" spc="5">
                        <a:solidFill>
                          <a:srgbClr val="000000"/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 vert="horz" lIns="64769" tIns="17907" rIns="64769" bIns="17907" anchor="ctr" anchorCtr="0"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1400" kern="0" spc="5">
                        <a:solidFill>
                          <a:srgbClr val="000000"/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c1d6ed"/>
                    </a:solidFill>
                  </a:tcPr>
                </a:tc>
              </a:tr>
              <a:tr h="409813">
                <a:tc>
                  <a:txBody>
                    <a:bodyPr vert="horz" lIns="64769" tIns="17907" rIns="64769" bIns="17907" anchor="ctr" anchorCtr="0"/>
                    <a:p>
                      <a:pPr marL="0" indent="0" algn="ctr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r>
                        <a:rPr lang="en-US" sz="1400" kern="0" spc="5">
                          <a:solidFill>
                            <a:srgbClr val="000000"/>
                          </a:solidFill>
                          <a:latin typeface="함초롬돋움"/>
                          <a:ea typeface="함초롬돋움"/>
                          <a:cs typeface="함초롬돋움"/>
                        </a:rPr>
                        <a:t>2</a:t>
                      </a:r>
                      <a:endParaRPr lang="en-US" sz="1800" kern="0" spc="5">
                        <a:solidFill>
                          <a:srgbClr val="000000"/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64769" tIns="17907" rIns="64769" bIns="17907" anchor="ctr" anchorCtr="0"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r>
                        <a:rPr lang="ko-KR" altLang="en-US" sz="1400" kern="0" spc="5">
                          <a:solidFill>
                            <a:srgbClr val="000000"/>
                          </a:solidFill>
                          <a:latin typeface="함초롬돋움"/>
                          <a:ea typeface="함초롬돋움"/>
                          <a:cs typeface="함초롬돋움"/>
                        </a:rPr>
                        <a:t>요구 사항 정의 </a:t>
                      </a:r>
                      <a:endParaRPr lang="ko-KR" altLang="en-US" sz="1800" kern="0" spc="5">
                        <a:solidFill>
                          <a:srgbClr val="000000"/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64769" tIns="17907" rIns="64769" bIns="17907" anchor="ctr" anchorCtr="0"/>
                    <a:p>
                      <a:pPr marL="0" indent="0" algn="ctr" latinLnBrk="0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r>
                        <a:rPr lang="en-US" sz="1400" kern="0" spc="5">
                          <a:solidFill>
                            <a:srgbClr val="000000"/>
                          </a:solidFill>
                          <a:latin typeface="함초롬돋움"/>
                          <a:ea typeface="함초롬돋움"/>
                          <a:cs typeface="함초롬돋움"/>
                        </a:rPr>
                        <a:t>4w</a:t>
                      </a:r>
                      <a:endParaRPr lang="en-US" sz="1800" kern="0" spc="5">
                        <a:solidFill>
                          <a:srgbClr val="000000"/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64769" tIns="17907" rIns="64769" bIns="17907" anchor="ctr" anchorCtr="0"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1400" kern="0" spc="5">
                        <a:solidFill>
                          <a:srgbClr val="000000"/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 vert="horz" lIns="64769" tIns="17907" rIns="64769" bIns="17907" anchor="ctr" anchorCtr="0"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1400" kern="0" spc="5">
                        <a:solidFill>
                          <a:srgbClr val="000000"/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 vert="horz" lIns="64769" tIns="17907" rIns="64769" bIns="17907" anchor="ctr" anchorCtr="0"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1400" kern="0" spc="5">
                        <a:solidFill>
                          <a:srgbClr val="000000"/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 vert="horz" lIns="64769" tIns="17907" rIns="64769" bIns="17907" anchor="ctr" anchorCtr="0"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1400" kern="0" spc="5">
                        <a:solidFill>
                          <a:srgbClr val="000000"/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 vert="horz" lIns="64769" tIns="17907" rIns="64769" bIns="17907" anchor="ctr" anchorCtr="0"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1400" kern="0" spc="5">
                        <a:solidFill>
                          <a:srgbClr val="000000"/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64769" tIns="17907" rIns="64769" bIns="17907" anchor="ctr" anchorCtr="0"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1400" kern="0" spc="5">
                        <a:solidFill>
                          <a:srgbClr val="000000"/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64769" tIns="17907" rIns="64769" bIns="17907" anchor="ctr" anchorCtr="0"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1400" kern="0" spc="5">
                        <a:solidFill>
                          <a:srgbClr val="000000"/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64769" tIns="17907" rIns="64769" bIns="17907" anchor="ctr" anchorCtr="0"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1400" kern="0" spc="5">
                        <a:solidFill>
                          <a:srgbClr val="000000"/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64769" tIns="17907" rIns="64769" bIns="17907" anchor="ctr" anchorCtr="0"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1400" kern="0" spc="5">
                        <a:solidFill>
                          <a:srgbClr val="000000"/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64769" tIns="17907" rIns="64769" bIns="17907" anchor="ctr" anchorCtr="0"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1400" kern="0" spc="5">
                        <a:solidFill>
                          <a:srgbClr val="000000"/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64769" tIns="17907" rIns="64769" bIns="17907" anchor="ctr" anchorCtr="0"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1400" kern="0" spc="5">
                        <a:solidFill>
                          <a:srgbClr val="000000"/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64769" tIns="17907" rIns="64769" bIns="17907" anchor="ctr" anchorCtr="0"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1400" kern="0" spc="5">
                        <a:solidFill>
                          <a:srgbClr val="000000"/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</a:tr>
              <a:tr h="409813">
                <a:tc>
                  <a:txBody>
                    <a:bodyPr vert="horz" lIns="64769" tIns="17907" rIns="64769" bIns="17907" anchor="ctr" anchorCtr="0"/>
                    <a:p>
                      <a:pPr marL="0" indent="0" algn="ctr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r>
                        <a:rPr lang="en-US" sz="1400" kern="0" spc="5">
                          <a:solidFill>
                            <a:srgbClr val="000000"/>
                          </a:solidFill>
                          <a:latin typeface="함초롬돋움"/>
                          <a:ea typeface="함초롬돋움"/>
                          <a:cs typeface="함초롬돋움"/>
                        </a:rPr>
                        <a:t>3</a:t>
                      </a:r>
                      <a:endParaRPr lang="en-US" sz="1800" kern="0" spc="5">
                        <a:solidFill>
                          <a:srgbClr val="000000"/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64769" tIns="17907" rIns="64769" bIns="17907" anchor="ctr" anchorCtr="0"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r>
                        <a:rPr lang="ko-KR" altLang="en-US" sz="1400" kern="0" spc="5">
                          <a:solidFill>
                            <a:srgbClr val="000000"/>
                          </a:solidFill>
                          <a:latin typeface="함초롬돋움"/>
                          <a:ea typeface="함초롬돋움"/>
                          <a:cs typeface="함초롬돋움"/>
                        </a:rPr>
                        <a:t>기술 사항 분석</a:t>
                      </a:r>
                      <a:endParaRPr lang="ko-KR" altLang="en-US" sz="1800" kern="0" spc="5">
                        <a:solidFill>
                          <a:srgbClr val="000000"/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64769" tIns="17907" rIns="64769" bIns="17907" anchor="ctr" anchorCtr="0"/>
                    <a:p>
                      <a:pPr marL="0" indent="0" algn="ctr" latinLnBrk="0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r>
                        <a:rPr lang="en-US" sz="1400" kern="0" spc="5">
                          <a:solidFill>
                            <a:srgbClr val="000000"/>
                          </a:solidFill>
                          <a:latin typeface="함초롬돋움"/>
                          <a:ea typeface="함초롬돋움"/>
                          <a:cs typeface="함초롬돋움"/>
                        </a:rPr>
                        <a:t>4w</a:t>
                      </a:r>
                      <a:endParaRPr lang="en-US" sz="1800" kern="0" spc="5">
                        <a:solidFill>
                          <a:srgbClr val="000000"/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64769" tIns="17907" rIns="64769" bIns="17907" anchor="ctr" anchorCtr="0"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1400" kern="0" spc="5">
                        <a:solidFill>
                          <a:srgbClr val="000000"/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 vert="horz" lIns="64769" tIns="17907" rIns="64769" bIns="17907" anchor="ctr" anchorCtr="0"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1400" kern="0" spc="5">
                        <a:solidFill>
                          <a:srgbClr val="000000"/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 vert="horz" lIns="64769" tIns="17907" rIns="64769" bIns="17907" anchor="ctr" anchorCtr="0"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1400" kern="0" spc="5">
                        <a:solidFill>
                          <a:srgbClr val="000000"/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 vert="horz" lIns="64769" tIns="17907" rIns="64769" bIns="17907" anchor="ctr" anchorCtr="0"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1400" kern="0" spc="5">
                        <a:solidFill>
                          <a:srgbClr val="000000"/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 vert="horz" lIns="64769" tIns="17907" rIns="64769" bIns="17907" anchor="ctr" anchorCtr="0"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1400" kern="0" spc="5">
                        <a:solidFill>
                          <a:srgbClr val="000000"/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64769" tIns="17907" rIns="64769" bIns="17907" anchor="ctr" anchorCtr="0"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1400" kern="0" spc="5">
                        <a:solidFill>
                          <a:srgbClr val="000000"/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64769" tIns="17907" rIns="64769" bIns="17907" anchor="ctr" anchorCtr="0"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1400" kern="0" spc="5">
                        <a:solidFill>
                          <a:srgbClr val="000000"/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64769" tIns="17907" rIns="64769" bIns="17907" anchor="ctr" anchorCtr="0"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1400" kern="0" spc="5">
                        <a:solidFill>
                          <a:srgbClr val="000000"/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64769" tIns="17907" rIns="64769" bIns="17907" anchor="ctr" anchorCtr="0"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1400" kern="0" spc="5">
                        <a:solidFill>
                          <a:srgbClr val="000000"/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64769" tIns="17907" rIns="64769" bIns="17907" anchor="ctr" anchorCtr="0"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1400" kern="0" spc="5">
                        <a:solidFill>
                          <a:srgbClr val="000000"/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64769" tIns="17907" rIns="64769" bIns="17907" anchor="ctr" anchorCtr="0"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1400" kern="0" spc="5">
                        <a:solidFill>
                          <a:srgbClr val="000000"/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64769" tIns="17907" rIns="64769" bIns="17907" anchor="ctr" anchorCtr="0"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1400" kern="0" spc="5">
                        <a:solidFill>
                          <a:srgbClr val="000000"/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</a:tr>
              <a:tr h="409813">
                <a:tc>
                  <a:txBody>
                    <a:bodyPr vert="horz" lIns="64769" tIns="17907" rIns="64769" bIns="17907" anchor="ctr" anchorCtr="0"/>
                    <a:p>
                      <a:pPr marL="0" indent="0" algn="ctr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r>
                        <a:rPr lang="en-US" sz="1400" kern="0" spc="5">
                          <a:solidFill>
                            <a:srgbClr val="000000"/>
                          </a:solidFill>
                          <a:latin typeface="함초롬돋움"/>
                          <a:ea typeface="함초롬돋움"/>
                          <a:cs typeface="함초롬돋움"/>
                        </a:rPr>
                        <a:t>4</a:t>
                      </a:r>
                      <a:endParaRPr lang="en-US" sz="1800" kern="0" spc="5">
                        <a:solidFill>
                          <a:srgbClr val="000000"/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64769" tIns="17907" rIns="64769" bIns="17907" anchor="ctr" anchorCtr="0"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r>
                        <a:rPr lang="ko-KR" altLang="en-US" sz="1400" kern="0" spc="5">
                          <a:solidFill>
                            <a:srgbClr val="000000"/>
                          </a:solidFill>
                          <a:latin typeface="함초롬돋움"/>
                          <a:ea typeface="함초롬돋움"/>
                          <a:cs typeface="함초롬돋움"/>
                        </a:rPr>
                        <a:t>개발 환경 구축</a:t>
                      </a:r>
                      <a:endParaRPr lang="ko-KR" altLang="en-US" sz="1800" kern="0" spc="5">
                        <a:solidFill>
                          <a:srgbClr val="000000"/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64769" tIns="17907" rIns="64769" bIns="17907" anchor="ctr" anchorCtr="0"/>
                    <a:p>
                      <a:pPr marL="0" indent="0" algn="ctr" latinLnBrk="0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r>
                        <a:rPr lang="en-US" sz="1400" kern="0" spc="5">
                          <a:solidFill>
                            <a:srgbClr val="000000"/>
                          </a:solidFill>
                          <a:latin typeface="함초롬돋움"/>
                          <a:ea typeface="함초롬돋움"/>
                          <a:cs typeface="함초롬돋움"/>
                        </a:rPr>
                        <a:t>2w</a:t>
                      </a:r>
                      <a:endParaRPr lang="en-US" sz="1800" kern="0" spc="5">
                        <a:solidFill>
                          <a:srgbClr val="000000"/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64769" tIns="17907" rIns="64769" bIns="17907" anchor="ctr" anchorCtr="0"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1400" kern="0" spc="5">
                        <a:solidFill>
                          <a:srgbClr val="000000"/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64769" tIns="17907" rIns="64769" bIns="17907" anchor="ctr" anchorCtr="0"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1400" kern="0" spc="5">
                        <a:solidFill>
                          <a:srgbClr val="000000"/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 vert="horz" lIns="64769" tIns="17907" rIns="64769" bIns="17907" anchor="ctr" anchorCtr="0"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1400" kern="0" spc="5">
                        <a:solidFill>
                          <a:srgbClr val="000000"/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 vert="horz" lIns="64769" tIns="17907" rIns="64769" bIns="17907" anchor="ctr" anchorCtr="0"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1400" kern="0" spc="5">
                        <a:solidFill>
                          <a:srgbClr val="000000"/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64769" tIns="17907" rIns="64769" bIns="17907" anchor="ctr" anchorCtr="0"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1400" kern="0" spc="5">
                        <a:solidFill>
                          <a:srgbClr val="000000"/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64769" tIns="17907" rIns="64769" bIns="17907" anchor="ctr" anchorCtr="0"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1400" kern="0" spc="5">
                        <a:solidFill>
                          <a:srgbClr val="000000"/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64769" tIns="17907" rIns="64769" bIns="17907" anchor="ctr" anchorCtr="0"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1400" kern="0" spc="5">
                        <a:solidFill>
                          <a:srgbClr val="000000"/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64769" tIns="17907" rIns="64769" bIns="17907" anchor="ctr" anchorCtr="0"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1400" kern="0" spc="5">
                        <a:solidFill>
                          <a:srgbClr val="000000"/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64769" tIns="17907" rIns="64769" bIns="17907" anchor="ctr" anchorCtr="0"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1400" kern="0" spc="5">
                        <a:solidFill>
                          <a:srgbClr val="000000"/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64769" tIns="17907" rIns="64769" bIns="17907" anchor="ctr" anchorCtr="0"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1400" kern="0" spc="5">
                        <a:solidFill>
                          <a:srgbClr val="000000"/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64769" tIns="17907" rIns="64769" bIns="17907" anchor="ctr" anchorCtr="0"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1400" kern="0" spc="5">
                        <a:solidFill>
                          <a:srgbClr val="000000"/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64769" tIns="17907" rIns="64769" bIns="17907" anchor="ctr" anchorCtr="0"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1400" kern="0" spc="5">
                        <a:solidFill>
                          <a:srgbClr val="000000"/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</a:tr>
              <a:tr h="409813">
                <a:tc>
                  <a:txBody>
                    <a:bodyPr vert="horz" lIns="64769" tIns="17907" rIns="64769" bIns="17907" anchor="ctr" anchorCtr="0"/>
                    <a:p>
                      <a:pPr marL="0" indent="0" algn="ctr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r>
                        <a:rPr lang="en-US" sz="1400" kern="0" spc="5">
                          <a:solidFill>
                            <a:srgbClr val="000000"/>
                          </a:solidFill>
                          <a:latin typeface="함초롬돋움"/>
                          <a:ea typeface="함초롬돋움"/>
                          <a:cs typeface="함초롬돋움"/>
                        </a:rPr>
                        <a:t>5</a:t>
                      </a:r>
                      <a:endParaRPr lang="en-US" sz="1800" kern="0" spc="5">
                        <a:solidFill>
                          <a:srgbClr val="000000"/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64769" tIns="17907" rIns="64769" bIns="17907" anchor="ctr" anchorCtr="0"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r>
                        <a:rPr lang="ko-KR" altLang="en-US" sz="1400" kern="0" spc="5">
                          <a:solidFill>
                            <a:srgbClr val="000000"/>
                          </a:solidFill>
                          <a:latin typeface="함초롬돋움"/>
                          <a:ea typeface="함초롬돋움"/>
                          <a:cs typeface="함초롬돋움"/>
                        </a:rPr>
                        <a:t>설계 관련 자료 수집 </a:t>
                      </a:r>
                      <a:endParaRPr lang="ko-KR" altLang="en-US" sz="1800" kern="0" spc="5">
                        <a:solidFill>
                          <a:srgbClr val="000000"/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64769" tIns="17907" rIns="64769" bIns="17907" anchor="ctr" anchorCtr="0"/>
                    <a:p>
                      <a:pPr marL="0" indent="0" algn="ctr" latinLnBrk="0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r>
                        <a:rPr lang="en-US" sz="1400" kern="0" spc="5">
                          <a:solidFill>
                            <a:srgbClr val="000000"/>
                          </a:solidFill>
                          <a:latin typeface="함초롬돋움"/>
                          <a:ea typeface="함초롬돋움"/>
                          <a:cs typeface="함초롬돋움"/>
                        </a:rPr>
                        <a:t>4w</a:t>
                      </a:r>
                      <a:endParaRPr lang="en-US" sz="1800" kern="0" spc="5">
                        <a:solidFill>
                          <a:srgbClr val="000000"/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64769" tIns="17907" rIns="64769" bIns="17907" anchor="ctr" anchorCtr="0"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1400" kern="0" spc="5">
                        <a:solidFill>
                          <a:srgbClr val="000000"/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64769" tIns="17907" rIns="64769" bIns="17907" anchor="ctr" anchorCtr="0"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1400" kern="0" spc="5">
                        <a:solidFill>
                          <a:srgbClr val="000000"/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 vert="horz" lIns="64769" tIns="17907" rIns="64769" bIns="17907" anchor="ctr" anchorCtr="0"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1400" kern="0" spc="5">
                        <a:solidFill>
                          <a:srgbClr val="000000"/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 vert="horz" lIns="64769" tIns="17907" rIns="64769" bIns="17907" anchor="ctr" anchorCtr="0"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1400" kern="0" spc="5">
                        <a:solidFill>
                          <a:srgbClr val="000000"/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 vert="horz" lIns="64769" tIns="17907" rIns="64769" bIns="17907" anchor="ctr" anchorCtr="0"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1400" kern="0" spc="5">
                        <a:solidFill>
                          <a:srgbClr val="000000"/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 vert="horz" lIns="64769" tIns="17907" rIns="64769" bIns="17907" anchor="ctr" anchorCtr="0"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1400" kern="0" spc="5">
                        <a:solidFill>
                          <a:srgbClr val="000000"/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64769" tIns="17907" rIns="64769" bIns="17907" anchor="ctr" anchorCtr="0"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1400" kern="0" spc="5">
                        <a:solidFill>
                          <a:srgbClr val="000000"/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64769" tIns="17907" rIns="64769" bIns="17907" anchor="ctr" anchorCtr="0"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1400" kern="0" spc="5">
                        <a:solidFill>
                          <a:srgbClr val="000000"/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64769" tIns="17907" rIns="64769" bIns="17907" anchor="ctr" anchorCtr="0"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1400" kern="0" spc="5">
                        <a:solidFill>
                          <a:srgbClr val="000000"/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64769" tIns="17907" rIns="64769" bIns="17907" anchor="ctr" anchorCtr="0"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1400" kern="0" spc="5">
                        <a:solidFill>
                          <a:srgbClr val="000000"/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64769" tIns="17907" rIns="64769" bIns="17907" anchor="ctr" anchorCtr="0"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1400" kern="0" spc="5">
                        <a:solidFill>
                          <a:srgbClr val="000000"/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64769" tIns="17907" rIns="64769" bIns="17907" anchor="ctr" anchorCtr="0"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1400" kern="0" spc="5">
                        <a:solidFill>
                          <a:srgbClr val="000000"/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</a:tr>
              <a:tr h="409813">
                <a:tc>
                  <a:txBody>
                    <a:bodyPr vert="horz" lIns="64769" tIns="17907" rIns="64769" bIns="17907" anchor="ctr" anchorCtr="0"/>
                    <a:p>
                      <a:pPr marL="0" indent="0" algn="ctr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r>
                        <a:rPr lang="en-US" sz="1400" kern="0" spc="5">
                          <a:solidFill>
                            <a:srgbClr val="000000"/>
                          </a:solidFill>
                          <a:latin typeface="함초롬돋움"/>
                          <a:ea typeface="함초롬돋움"/>
                          <a:cs typeface="함초롬돋움"/>
                        </a:rPr>
                        <a:t>6</a:t>
                      </a:r>
                      <a:endParaRPr lang="en-US" sz="1800" kern="0" spc="5">
                        <a:solidFill>
                          <a:srgbClr val="000000"/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64769" tIns="17907" rIns="64769" bIns="17907" anchor="ctr" anchorCtr="0"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r>
                        <a:rPr lang="ko-KR" altLang="en-US" sz="1400" kern="0" spc="5">
                          <a:solidFill>
                            <a:srgbClr val="000000"/>
                          </a:solidFill>
                          <a:latin typeface="함초롬돋움"/>
                          <a:ea typeface="함초롬돋움"/>
                          <a:cs typeface="함초롬돋움"/>
                        </a:rPr>
                        <a:t>데이터 확보</a:t>
                      </a:r>
                      <a:endParaRPr lang="ko-KR" altLang="en-US" sz="1800" kern="0" spc="5">
                        <a:solidFill>
                          <a:srgbClr val="000000"/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64769" tIns="17907" rIns="64769" bIns="17907" anchor="ctr" anchorCtr="0"/>
                    <a:p>
                      <a:pPr marL="0" indent="0" algn="ctr" latinLnBrk="0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r>
                        <a:rPr lang="en-US" sz="1400" kern="0" spc="5">
                          <a:solidFill>
                            <a:srgbClr val="000000"/>
                          </a:solidFill>
                          <a:latin typeface="함초롬돋움"/>
                          <a:ea typeface="함초롬돋움"/>
                          <a:cs typeface="함초롬돋움"/>
                        </a:rPr>
                        <a:t>2w</a:t>
                      </a:r>
                      <a:endParaRPr lang="en-US" sz="1800" kern="0" spc="5">
                        <a:solidFill>
                          <a:srgbClr val="000000"/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64769" tIns="17907" rIns="64769" bIns="17907" anchor="ctr" anchorCtr="0"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1400" kern="0" spc="5">
                        <a:solidFill>
                          <a:srgbClr val="000000"/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64769" tIns="17907" rIns="64769" bIns="17907" anchor="ctr" anchorCtr="0"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1400" kern="0" spc="5">
                        <a:solidFill>
                          <a:srgbClr val="000000"/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64769" tIns="17907" rIns="64769" bIns="17907" anchor="ctr" anchorCtr="0"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1400" kern="0" spc="5">
                        <a:solidFill>
                          <a:srgbClr val="000000"/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 vert="horz" lIns="64769" tIns="17907" rIns="64769" bIns="17907" anchor="ctr" anchorCtr="0"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1400" kern="0" spc="5">
                        <a:solidFill>
                          <a:srgbClr val="000000"/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64769" tIns="17907" rIns="64769" bIns="17907" anchor="ctr" anchorCtr="0"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1400" kern="0" spc="5">
                        <a:solidFill>
                          <a:srgbClr val="000000"/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64769" tIns="17907" rIns="64769" bIns="17907" anchor="ctr" anchorCtr="0"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1400" kern="0" spc="5">
                        <a:solidFill>
                          <a:srgbClr val="000000"/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64769" tIns="17907" rIns="64769" bIns="17907" anchor="ctr" anchorCtr="0"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1400" kern="0" spc="5">
                        <a:solidFill>
                          <a:srgbClr val="000000"/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 vert="horz" lIns="64769" tIns="17907" rIns="64769" bIns="17907" anchor="ctr" anchorCtr="0"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1400" kern="0" spc="5">
                        <a:solidFill>
                          <a:srgbClr val="000000"/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64769" tIns="17907" rIns="64769" bIns="17907" anchor="ctr" anchorCtr="0"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1400" kern="0" spc="5">
                        <a:solidFill>
                          <a:srgbClr val="000000"/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64769" tIns="17907" rIns="64769" bIns="17907" anchor="ctr" anchorCtr="0"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1400" kern="0" spc="5">
                        <a:solidFill>
                          <a:srgbClr val="000000"/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64769" tIns="17907" rIns="64769" bIns="17907" anchor="ctr" anchorCtr="0"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1400" kern="0" spc="5">
                        <a:solidFill>
                          <a:srgbClr val="000000"/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64769" tIns="17907" rIns="64769" bIns="17907" anchor="ctr" anchorCtr="0"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1400" kern="0" spc="5">
                        <a:solidFill>
                          <a:srgbClr val="000000"/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</a:tr>
              <a:tr h="409813">
                <a:tc>
                  <a:txBody>
                    <a:bodyPr vert="horz" lIns="64769" tIns="17907" rIns="64769" bIns="17907" anchor="ctr" anchorCtr="0"/>
                    <a:p>
                      <a:pPr marL="0" indent="0" algn="ctr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r>
                        <a:rPr lang="en-US" sz="1400" kern="0" spc="5">
                          <a:solidFill>
                            <a:srgbClr val="000000"/>
                          </a:solidFill>
                          <a:latin typeface="함초롬돋움"/>
                          <a:ea typeface="함초롬돋움"/>
                          <a:cs typeface="함초롬돋움"/>
                        </a:rPr>
                        <a:t>7</a:t>
                      </a:r>
                      <a:endParaRPr lang="en-US" sz="1800" kern="0" spc="5">
                        <a:solidFill>
                          <a:srgbClr val="000000"/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64769" tIns="17907" rIns="64769" bIns="17907" anchor="ctr" anchorCtr="0"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r>
                        <a:rPr lang="ko-KR" altLang="en-US" sz="1400" kern="0" spc="5">
                          <a:solidFill>
                            <a:srgbClr val="000000"/>
                          </a:solidFill>
                          <a:latin typeface="함초롬돋움"/>
                          <a:ea typeface="함초롬돋움"/>
                          <a:cs typeface="함초롬돋움"/>
                        </a:rPr>
                        <a:t>솔루션 구현 및 테스트</a:t>
                      </a:r>
                      <a:endParaRPr lang="ko-KR" altLang="en-US" sz="1800" kern="0" spc="5">
                        <a:solidFill>
                          <a:srgbClr val="000000"/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64769" tIns="17907" rIns="64769" bIns="17907" anchor="ctr" anchorCtr="0"/>
                    <a:p>
                      <a:pPr marL="0" indent="0" algn="ctr" latinLnBrk="0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r>
                        <a:rPr lang="en-US" sz="1400" kern="0" spc="5">
                          <a:solidFill>
                            <a:srgbClr val="000000"/>
                          </a:solidFill>
                          <a:latin typeface="함초롬돋움"/>
                          <a:ea typeface="함초롬돋움"/>
                          <a:cs typeface="함초롬돋움"/>
                        </a:rPr>
                        <a:t>5w</a:t>
                      </a:r>
                      <a:endParaRPr lang="en-US" sz="1800" kern="0" spc="5">
                        <a:solidFill>
                          <a:srgbClr val="000000"/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64769" tIns="17907" rIns="64769" bIns="17907" anchor="ctr" anchorCtr="0"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1400" kern="0" spc="5">
                        <a:solidFill>
                          <a:srgbClr val="000000"/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64769" tIns="17907" rIns="64769" bIns="17907" anchor="ctr" anchorCtr="0"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1400" kern="0" spc="5">
                        <a:solidFill>
                          <a:srgbClr val="000000"/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64769" tIns="17907" rIns="64769" bIns="17907" anchor="ctr" anchorCtr="0"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1400" kern="0" spc="5">
                        <a:solidFill>
                          <a:srgbClr val="000000"/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64769" tIns="17907" rIns="64769" bIns="17907" anchor="ctr" anchorCtr="0"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1400" kern="0" spc="5">
                        <a:solidFill>
                          <a:srgbClr val="000000"/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 vert="horz" lIns="64769" tIns="17907" rIns="64769" bIns="17907" anchor="ctr" anchorCtr="0"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1400" kern="0" spc="5">
                        <a:solidFill>
                          <a:srgbClr val="000000"/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 vert="horz" lIns="64769" tIns="17907" rIns="64769" bIns="17907" anchor="ctr" anchorCtr="0"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1400" kern="0" spc="5">
                        <a:solidFill>
                          <a:srgbClr val="000000"/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 vert="horz" lIns="64769" tIns="17907" rIns="64769" bIns="17907" anchor="ctr" anchorCtr="0"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1400" kern="0" spc="5">
                        <a:solidFill>
                          <a:srgbClr val="000000"/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 vert="horz" lIns="64769" tIns="17907" rIns="64769" bIns="17907" anchor="ctr" anchorCtr="0"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1400" kern="0" spc="5">
                        <a:solidFill>
                          <a:srgbClr val="000000"/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 vert="horz" lIns="64769" tIns="17907" rIns="64769" bIns="17907" anchor="ctr" anchorCtr="0"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1400" kern="0" spc="5">
                        <a:solidFill>
                          <a:srgbClr val="000000"/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64769" tIns="17907" rIns="64769" bIns="17907" anchor="ctr" anchorCtr="0"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1400" kern="0" spc="5">
                        <a:solidFill>
                          <a:srgbClr val="000000"/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64769" tIns="17907" rIns="64769" bIns="17907" anchor="ctr" anchorCtr="0"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1400" kern="0" spc="5">
                        <a:solidFill>
                          <a:srgbClr val="000000"/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64769" tIns="17907" rIns="64769" bIns="17907" anchor="ctr" anchorCtr="0"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1400" kern="0" spc="5">
                        <a:solidFill>
                          <a:srgbClr val="000000"/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</a:tr>
              <a:tr h="409813">
                <a:tc>
                  <a:txBody>
                    <a:bodyPr vert="horz" lIns="64769" tIns="17907" rIns="64769" bIns="17907" anchor="ctr" anchorCtr="0"/>
                    <a:p>
                      <a:pPr marL="0" indent="0" algn="ctr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r>
                        <a:rPr lang="en-US" sz="1400" kern="0" spc="5">
                          <a:solidFill>
                            <a:srgbClr val="000000"/>
                          </a:solidFill>
                          <a:latin typeface="함초롬돋움"/>
                          <a:ea typeface="함초롬돋움"/>
                          <a:cs typeface="함초롬돋움"/>
                        </a:rPr>
                        <a:t>8</a:t>
                      </a:r>
                      <a:endParaRPr lang="en-US" sz="1800" kern="0" spc="5">
                        <a:solidFill>
                          <a:srgbClr val="000000"/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64769" tIns="17907" rIns="64769" bIns="17907" anchor="ctr" anchorCtr="0"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r>
                        <a:rPr lang="ko-KR" altLang="en-US" sz="1400" kern="0" spc="5">
                          <a:solidFill>
                            <a:srgbClr val="000000"/>
                          </a:solidFill>
                          <a:latin typeface="함초롬돋움"/>
                          <a:ea typeface="함초롬돋움"/>
                          <a:cs typeface="함초롬돋움"/>
                        </a:rPr>
                        <a:t>시스템 관리 및 유지</a:t>
                      </a:r>
                      <a:r>
                        <a:rPr lang="en-US" altLang="ko-KR" sz="1400" kern="0" spc="5">
                          <a:solidFill>
                            <a:srgbClr val="000000"/>
                          </a:solidFill>
                          <a:latin typeface="함초롬돋움"/>
                          <a:ea typeface="함초롬돋움"/>
                          <a:cs typeface="함초롬돋움"/>
                        </a:rPr>
                        <a:t>,</a:t>
                      </a:r>
                      <a:r>
                        <a:rPr lang="ko-KR" altLang="en-US" sz="1400" kern="0" spc="5">
                          <a:solidFill>
                            <a:srgbClr val="000000"/>
                          </a:solidFill>
                          <a:latin typeface="함초롬돋움"/>
                          <a:ea typeface="함초롬돋움"/>
                          <a:cs typeface="함초롬돋움"/>
                        </a:rPr>
                        <a:t>보수</a:t>
                      </a:r>
                      <a:endParaRPr lang="ko-KR" altLang="en-US" sz="1800" kern="0" spc="5">
                        <a:solidFill>
                          <a:srgbClr val="000000"/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64769" tIns="17907" rIns="64769" bIns="17907" anchor="ctr" anchorCtr="0"/>
                    <a:p>
                      <a:pPr marL="0" indent="0" algn="ctr" latinLnBrk="0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r>
                        <a:rPr lang="en-US" sz="1400" kern="0" spc="5">
                          <a:solidFill>
                            <a:srgbClr val="000000"/>
                          </a:solidFill>
                          <a:latin typeface="함초롬돋움"/>
                          <a:ea typeface="함초롬돋움"/>
                          <a:cs typeface="함초롬돋움"/>
                        </a:rPr>
                        <a:t>9w</a:t>
                      </a:r>
                      <a:endParaRPr lang="en-US" sz="1800" kern="0" spc="5">
                        <a:solidFill>
                          <a:srgbClr val="000000"/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64769" tIns="17907" rIns="64769" bIns="17907" anchor="ctr" anchorCtr="0"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1400" kern="0" spc="5">
                        <a:solidFill>
                          <a:srgbClr val="000000"/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64769" tIns="17907" rIns="64769" bIns="17907" anchor="ctr" anchorCtr="0"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1400" kern="0" spc="5">
                        <a:solidFill>
                          <a:srgbClr val="000000"/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64769" tIns="17907" rIns="64769" bIns="17907" anchor="ctr" anchorCtr="0"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1400" kern="0" spc="5">
                        <a:solidFill>
                          <a:srgbClr val="000000"/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64769" tIns="17907" rIns="64769" bIns="17907" anchor="ctr" anchorCtr="0"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1400" kern="0" spc="5">
                        <a:solidFill>
                          <a:srgbClr val="000000"/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 vert="horz" lIns="64769" tIns="17907" rIns="64769" bIns="17907" anchor="ctr" anchorCtr="0"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1400" kern="0" spc="5">
                        <a:solidFill>
                          <a:srgbClr val="000000"/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 vert="horz" lIns="64769" tIns="17907" rIns="64769" bIns="17907" anchor="ctr" anchorCtr="0"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1400" kern="0" spc="5">
                        <a:solidFill>
                          <a:srgbClr val="000000"/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 vert="horz" lIns="64769" tIns="17907" rIns="64769" bIns="17907" anchor="ctr" anchorCtr="0"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1400" kern="0" spc="5">
                        <a:solidFill>
                          <a:srgbClr val="000000"/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 vert="horz" lIns="64769" tIns="17907" rIns="64769" bIns="17907" anchor="ctr" anchorCtr="0"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1400" kern="0" spc="5">
                        <a:solidFill>
                          <a:srgbClr val="000000"/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 vert="horz" lIns="64769" tIns="17907" rIns="64769" bIns="17907" anchor="ctr" anchorCtr="0"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1400" kern="0" spc="5">
                        <a:solidFill>
                          <a:srgbClr val="000000"/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 vert="horz" lIns="64769" tIns="17907" rIns="64769" bIns="17907" anchor="ctr" anchorCtr="0"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1400" kern="0" spc="5">
                        <a:solidFill>
                          <a:srgbClr val="000000"/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 vert="horz" lIns="64769" tIns="17907" rIns="64769" bIns="17907" anchor="ctr" anchorCtr="0"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1400" kern="0" spc="5">
                        <a:solidFill>
                          <a:srgbClr val="000000"/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 vert="horz" lIns="64769" tIns="17907" rIns="64769" bIns="17907" anchor="ctr" anchorCtr="0"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1400" kern="0" spc="5">
                        <a:solidFill>
                          <a:srgbClr val="000000"/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c1d6ed"/>
                    </a:solidFill>
                  </a:tcPr>
                </a:tc>
              </a:tr>
              <a:tr h="1311149">
                <a:tc gridSpan="3">
                  <a:txBody>
                    <a:bodyPr vert="horz" lIns="64769" tIns="17907" rIns="64769" bIns="17907" anchor="ctr" anchorCtr="0"/>
                    <a:p>
                      <a:pPr marL="0" indent="0" algn="ctr" latinLnBrk="0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r>
                        <a:rPr lang="ko-KR" altLang="en-US" sz="1400" kern="0" spc="5">
                          <a:solidFill>
                            <a:srgbClr val="000000"/>
                          </a:solidFill>
                          <a:latin typeface="함초롬돋움"/>
                          <a:ea typeface="함초롬돋움"/>
                          <a:cs typeface="함초롬돋움"/>
                        </a:rPr>
                        <a:t>마일스톤</a:t>
                      </a:r>
                      <a:r>
                        <a:rPr lang="en-US" altLang="ko-KR" sz="1400" kern="0" spc="5">
                          <a:solidFill>
                            <a:srgbClr val="000000"/>
                          </a:solidFill>
                          <a:latin typeface="함초롬돋움"/>
                          <a:ea typeface="함초롬돋움"/>
                          <a:cs typeface="함초롬돋움"/>
                        </a:rPr>
                        <a:t>(</a:t>
                      </a:r>
                      <a:r>
                        <a:rPr lang="en-US" sz="1400" kern="0" spc="5">
                          <a:solidFill>
                            <a:srgbClr val="000000"/>
                          </a:solidFill>
                          <a:latin typeface="함초롬돋움"/>
                          <a:ea typeface="함초롬돋움"/>
                          <a:cs typeface="함초롬돋움"/>
                        </a:rPr>
                        <a:t>milestone)</a:t>
                      </a:r>
                      <a:endParaRPr lang="en-US" sz="1800" kern="0" spc="5">
                        <a:solidFill>
                          <a:srgbClr val="000000"/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64769" tIns="17907" rIns="64769" bIns="17907" anchor="ctr" anchorCtr="0"/>
                    <a:p>
                      <a:pPr marL="0" indent="0" algn="ctr" latinLnBrk="0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r>
                        <a:rPr lang="ko-KR" altLang="en-US" sz="1400" kern="0" spc="5">
                          <a:solidFill>
                            <a:srgbClr val="000000"/>
                          </a:solidFill>
                          <a:latin typeface="함초롬돋움"/>
                          <a:ea typeface="함초롬돋움"/>
                          <a:cs typeface="함초롬돋움"/>
                        </a:rPr>
                        <a:t>주제선정</a:t>
                      </a:r>
                      <a:endParaRPr lang="ko-KR" altLang="en-US" sz="1800" kern="0" spc="5">
                        <a:solidFill>
                          <a:srgbClr val="000000"/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64769" tIns="17907" rIns="64769" bIns="17907" anchor="ctr" anchorCtr="0"/>
                    <a:p>
                      <a:pPr marL="0" indent="0" algn="ctr" latinLnBrk="0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r>
                        <a:rPr lang="ko-KR" altLang="en-US" sz="1400" kern="0" spc="5">
                          <a:solidFill>
                            <a:srgbClr val="000000"/>
                          </a:solidFill>
                          <a:latin typeface="함초롬돋움"/>
                          <a:ea typeface="함초롬돋움"/>
                          <a:cs typeface="함초롬돋움"/>
                        </a:rPr>
                        <a:t>계획발표</a:t>
                      </a:r>
                      <a:endParaRPr lang="ko-KR" altLang="en-US" sz="1800" kern="0" spc="5">
                        <a:solidFill>
                          <a:srgbClr val="000000"/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64769" tIns="17907" rIns="64769" bIns="17907" anchor="ctr" anchorCtr="0"/>
                    <a:p>
                      <a:pPr marL="0" indent="0" algn="ctr" latinLnBrk="0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1400" kern="0" spc="5">
                        <a:solidFill>
                          <a:srgbClr val="000000"/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64769" tIns="17907" rIns="64769" bIns="17907" anchor="ctr" anchorCtr="0"/>
                    <a:p>
                      <a:pPr marL="0" indent="0" algn="ctr" latinLnBrk="0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r>
                        <a:rPr lang="en-US" sz="1400" kern="0" spc="5">
                          <a:solidFill>
                            <a:srgbClr val="000000"/>
                          </a:solidFill>
                          <a:latin typeface="함초롬돋움"/>
                          <a:ea typeface="함초롬돋움"/>
                          <a:cs typeface="함초롬돋움"/>
                        </a:rPr>
                        <a:t>SW</a:t>
                      </a:r>
                      <a:endParaRPr lang="en-US" sz="1400" kern="0" spc="5">
                        <a:solidFill>
                          <a:srgbClr val="000000"/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  <a:p>
                      <a:pPr marL="0" indent="0" algn="ctr" latinLnBrk="0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r>
                        <a:rPr lang="ko-KR" altLang="en-US" sz="1400" kern="0" spc="5">
                          <a:solidFill>
                            <a:srgbClr val="000000"/>
                          </a:solidFill>
                          <a:latin typeface="함초롬돋움"/>
                          <a:ea typeface="함초롬돋움"/>
                          <a:cs typeface="함초롬돋움"/>
                        </a:rPr>
                        <a:t>특강</a:t>
                      </a:r>
                      <a:endParaRPr lang="ko-KR" altLang="en-US" sz="1800" kern="0" spc="5">
                        <a:solidFill>
                          <a:srgbClr val="000000"/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64769" tIns="17907" rIns="64769" bIns="17907" anchor="ctr" anchorCtr="0"/>
                    <a:p>
                      <a:pPr marL="0" indent="0" algn="ctr" latinLnBrk="0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1400" kern="0" spc="5">
                        <a:solidFill>
                          <a:srgbClr val="000000"/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64769" tIns="17907" rIns="64769" bIns="17907" anchor="ctr" anchorCtr="0"/>
                    <a:p>
                      <a:pPr marL="0" indent="0" algn="ctr" latinLnBrk="0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r>
                        <a:rPr lang="ko-KR" altLang="en-US" sz="1400" kern="0" spc="5">
                          <a:solidFill>
                            <a:srgbClr val="000000"/>
                          </a:solidFill>
                          <a:latin typeface="함초롬돋움"/>
                          <a:ea typeface="함초롬돋움"/>
                          <a:cs typeface="함초롬돋움"/>
                        </a:rPr>
                        <a:t>중간발표</a:t>
                      </a:r>
                      <a:endParaRPr lang="ko-KR" altLang="en-US" sz="1800" kern="0" spc="5">
                        <a:solidFill>
                          <a:srgbClr val="000000"/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64769" tIns="17907" rIns="64769" bIns="17907" anchor="ctr" anchorCtr="0"/>
                    <a:p>
                      <a:pPr marL="0" indent="0" algn="ctr" latinLnBrk="0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1400" kern="0" spc="5">
                        <a:solidFill>
                          <a:srgbClr val="000000"/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64769" tIns="17907" rIns="64769" bIns="17907" anchor="ctr" anchorCtr="0"/>
                    <a:p>
                      <a:pPr marL="0" indent="0" algn="ctr" latinLnBrk="0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1400" kern="0" spc="5">
                        <a:solidFill>
                          <a:srgbClr val="000000"/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64769" tIns="17907" rIns="64769" bIns="17907" anchor="ctr" anchorCtr="0"/>
                    <a:p>
                      <a:pPr marL="0" indent="0" algn="ctr" latinLnBrk="0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r>
                        <a:rPr lang="ko-KR" altLang="en-US" sz="1400" kern="0" spc="5">
                          <a:solidFill>
                            <a:srgbClr val="000000"/>
                          </a:solidFill>
                          <a:latin typeface="함초롬돋움"/>
                          <a:ea typeface="함초롬돋움"/>
                          <a:cs typeface="함초롬돋움"/>
                        </a:rPr>
                        <a:t>중간</a:t>
                      </a:r>
                      <a:endParaRPr lang="ko-KR" altLang="en-US" sz="1400" kern="0" spc="5">
                        <a:solidFill>
                          <a:srgbClr val="000000"/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  <a:p>
                      <a:pPr marL="0" indent="0" algn="ctr" latinLnBrk="0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r>
                        <a:rPr lang="ko-KR" altLang="en-US" sz="1400" kern="0" spc="5">
                          <a:solidFill>
                            <a:srgbClr val="000000"/>
                          </a:solidFill>
                          <a:latin typeface="함초롬돋움"/>
                          <a:ea typeface="함초롬돋움"/>
                          <a:cs typeface="함초롬돋움"/>
                        </a:rPr>
                        <a:t>발표</a:t>
                      </a:r>
                      <a:endParaRPr lang="ko-KR" altLang="en-US" sz="1400" kern="0" spc="5">
                        <a:solidFill>
                          <a:srgbClr val="000000"/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64769" tIns="17907" rIns="64769" bIns="17907" anchor="ctr" anchorCtr="0"/>
                    <a:p>
                      <a:pPr marL="0" indent="0" algn="ctr" latinLnBrk="0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1400" kern="0" spc="5">
                        <a:solidFill>
                          <a:srgbClr val="000000"/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64769" tIns="17907" rIns="64769" bIns="17907" anchor="ctr" anchorCtr="0"/>
                    <a:p>
                      <a:pPr marL="0" indent="0" algn="ctr" latinLnBrk="0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r>
                        <a:rPr lang="ko-KR" altLang="en-US" sz="1400" kern="0" spc="5">
                          <a:solidFill>
                            <a:srgbClr val="000000"/>
                          </a:solidFill>
                          <a:latin typeface="함초롬돋움"/>
                          <a:ea typeface="함초롬돋움"/>
                          <a:cs typeface="함초롬돋움"/>
                        </a:rPr>
                        <a:t>학회</a:t>
                      </a:r>
                      <a:endParaRPr lang="ko-KR" altLang="en-US" sz="1400" kern="0" spc="5">
                        <a:solidFill>
                          <a:srgbClr val="000000"/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  <a:p>
                      <a:pPr marL="0" indent="0" algn="ctr" latinLnBrk="0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r>
                        <a:rPr lang="ko-KR" altLang="en-US" sz="1400" kern="0" spc="5">
                          <a:solidFill>
                            <a:srgbClr val="000000"/>
                          </a:solidFill>
                          <a:latin typeface="함초롬돋움"/>
                          <a:ea typeface="함초롬돋움"/>
                          <a:cs typeface="함초롬돋움"/>
                        </a:rPr>
                        <a:t>참석</a:t>
                      </a:r>
                      <a:endParaRPr lang="ko-KR" altLang="en-US" sz="1400" kern="0" spc="5">
                        <a:solidFill>
                          <a:srgbClr val="000000"/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64769" tIns="17907" rIns="64769" bIns="17907" anchor="ctr" anchorCtr="0"/>
                    <a:p>
                      <a:pPr marL="0" indent="0" algn="ctr" latinLnBrk="0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r>
                        <a:rPr lang="ko-KR" altLang="en-US" sz="1400" kern="0" spc="5">
                          <a:solidFill>
                            <a:srgbClr val="000000"/>
                          </a:solidFill>
                          <a:latin typeface="함초롬돋움"/>
                          <a:ea typeface="함초롬돋움"/>
                          <a:cs typeface="함초롬돋움"/>
                        </a:rPr>
                        <a:t>최종발표</a:t>
                      </a:r>
                      <a:endParaRPr lang="ko-KR" altLang="en-US" sz="1800" kern="0" spc="5">
                        <a:solidFill>
                          <a:srgbClr val="000000"/>
                        </a:solidFill>
                        <a:latin typeface="함초롬돋움"/>
                        <a:ea typeface="함초롬돋움"/>
                        <a:cs typeface="함초롬돋움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 xmlns:mc="http://schemas.openxmlformats.org/markup-compatibility/2006" xmlns:hp="http://schemas.haansoft.com/office/presentation/8.0" spd="med" mc:Ignorable="hp" hp:hslDur="1000"/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c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10641" y="2886653"/>
            <a:ext cx="1748324" cy="90239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5400">
                <a:solidFill>
                  <a:prstClr val="white"/>
                </a:solidFill>
                <a:latin typeface="Arial Black"/>
              </a:rPr>
              <a:t>QnA</a:t>
            </a:r>
            <a:endParaRPr lang="ko-KR" altLang="en-US" sz="5400">
              <a:solidFill>
                <a:prstClr val="white"/>
              </a:solidFill>
              <a:latin typeface="Arial Black"/>
            </a:endParaRPr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spd="med" mc:Ignorable="hp" hp:hslDur="1000"/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평행 사변형 12"/>
          <p:cNvSpPr/>
          <p:nvPr/>
        </p:nvSpPr>
        <p:spPr>
          <a:xfrm>
            <a:off x="-5537200" y="0"/>
            <a:ext cx="10744421" cy="6858000"/>
          </a:xfrm>
          <a:prstGeom prst="parallelogram">
            <a:avLst>
              <a:gd name="adj" fmla="val 43889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03200" dist="381000" dir="456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2" name="평행 사변형 11"/>
          <p:cNvSpPr/>
          <p:nvPr/>
        </p:nvSpPr>
        <p:spPr>
          <a:xfrm>
            <a:off x="-3327400" y="0"/>
            <a:ext cx="8153621" cy="6858000"/>
          </a:xfrm>
          <a:prstGeom prst="parallelogram">
            <a:avLst>
              <a:gd name="adj" fmla="val 43889"/>
            </a:avLst>
          </a:prstGeom>
          <a:solidFill>
            <a:srgbClr val="c00000"/>
          </a:solidFill>
          <a:ln>
            <a:noFill/>
          </a:ln>
          <a:effectLst>
            <a:outerShdw blurRad="203200" dist="190500" dir="456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351267" y="1230152"/>
            <a:ext cx="4747616" cy="9967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6000" spc="-124">
                <a:solidFill>
                  <a:schemeClr val="bg1"/>
                </a:solidFill>
                <a:latin typeface="Arial Black"/>
                <a:ea typeface="조선일보명조"/>
                <a:cs typeface="조선일보명조"/>
              </a:rPr>
              <a:t> </a:t>
            </a:r>
            <a:endParaRPr lang="en-US" altLang="ko-KR" sz="6000" spc="-124">
              <a:solidFill>
                <a:schemeClr val="bg1"/>
              </a:solidFill>
              <a:latin typeface="Arial Black"/>
              <a:ea typeface="조선일보명조"/>
              <a:cs typeface="조선일보명조"/>
            </a:endParaRPr>
          </a:p>
        </p:txBody>
      </p:sp>
      <p:sp>
        <p:nvSpPr>
          <p:cNvPr id="41" name="제목 1"/>
          <p:cNvSpPr>
            <a:spLocks noGrp="1"/>
          </p:cNvSpPr>
          <p:nvPr>
            <p:ph type="title" idx="0"/>
          </p:nvPr>
        </p:nvSpPr>
        <p:spPr>
          <a:xfrm>
            <a:off x="6309743" y="1476949"/>
            <a:ext cx="5034375" cy="522066"/>
          </a:xfrm>
        </p:spPr>
        <p:txBody>
          <a:bodyPr>
            <a:noAutofit/>
          </a:bodyPr>
          <a:lstStyle/>
          <a:p>
            <a:pPr lvl="0">
              <a:defRPr lang="ko-KR" altLang="en-US"/>
            </a:pPr>
            <a:r>
              <a:rPr lang="ko-KR" altLang="en-US" sz="2800" spc="-145">
                <a:solidFill>
                  <a:schemeClr val="tx1">
                    <a:lumMod val="65000"/>
                    <a:lumOff val="35000"/>
                  </a:schemeClr>
                </a:solidFill>
                <a:latin typeface="HY견고딕"/>
                <a:ea typeface="HY견고딕"/>
              </a:rPr>
              <a:t>프로젝트 분석 및 설계 내용</a:t>
            </a:r>
            <a:endParaRPr lang="ko-KR" altLang="en-US" sz="2000" spc="-145">
              <a:solidFill>
                <a:schemeClr val="tx1">
                  <a:lumMod val="65000"/>
                  <a:lumOff val="35000"/>
                </a:schemeClr>
              </a:solidFill>
              <a:latin typeface="Arial Black"/>
            </a:endParaRPr>
          </a:p>
        </p:txBody>
      </p:sp>
      <p:sp>
        <p:nvSpPr>
          <p:cNvPr id="42" name="제목 1"/>
          <p:cNvSpPr txBox="1"/>
          <p:nvPr/>
        </p:nvSpPr>
        <p:spPr>
          <a:xfrm>
            <a:off x="6319268" y="2455484"/>
            <a:ext cx="3420444" cy="522066"/>
          </a:xfrm>
          <a:prstGeom prst="rect">
            <a:avLst/>
          </a:prstGeom>
        </p:spPr>
        <p:txBody>
          <a:bodyPr vert="horz" lIns="91440" tIns="45720" rIns="91440" bIns="4572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 lang="ko-KR" altLang="en-US"/>
            </a:pPr>
            <a:r>
              <a:rPr lang="ko-KR" altLang="en-US" sz="2800" spc="-145">
                <a:solidFill>
                  <a:schemeClr val="tx1">
                    <a:lumMod val="65000"/>
                    <a:lumOff val="35000"/>
                  </a:schemeClr>
                </a:solidFill>
                <a:latin typeface="HY견고딕"/>
                <a:ea typeface="HY견고딕"/>
              </a:rPr>
              <a:t>진행  상황</a:t>
            </a:r>
            <a:endParaRPr lang="ko-KR" altLang="en-US" sz="2000" spc="-145">
              <a:solidFill>
                <a:schemeClr val="tx1">
                  <a:lumMod val="65000"/>
                  <a:lumOff val="35000"/>
                </a:schemeClr>
              </a:solidFill>
              <a:latin typeface="Arial Black"/>
            </a:endParaRPr>
          </a:p>
        </p:txBody>
      </p:sp>
      <p:sp>
        <p:nvSpPr>
          <p:cNvPr id="43" name="제목 1"/>
          <p:cNvSpPr txBox="1"/>
          <p:nvPr/>
        </p:nvSpPr>
        <p:spPr>
          <a:xfrm>
            <a:off x="6319268" y="3441572"/>
            <a:ext cx="4144485" cy="522066"/>
          </a:xfrm>
          <a:prstGeom prst="rect">
            <a:avLst/>
          </a:prstGeom>
        </p:spPr>
        <p:txBody>
          <a:bodyPr vert="horz" lIns="91440" tIns="45720" rIns="91440" bIns="4572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 lang="ko-KR" altLang="en-US"/>
            </a:pPr>
            <a:r>
              <a:rPr lang="ko-KR" altLang="en-US" sz="2800" spc="-145">
                <a:solidFill>
                  <a:schemeClr val="tx1">
                    <a:lumMod val="65000"/>
                    <a:lumOff val="35000"/>
                  </a:schemeClr>
                </a:solidFill>
                <a:latin typeface="HY견고딕"/>
                <a:ea typeface="HY견고딕"/>
              </a:rPr>
              <a:t>이슈 사항</a:t>
            </a:r>
            <a:endParaRPr lang="ko-KR" altLang="en-US" sz="2000" spc="-145">
              <a:solidFill>
                <a:schemeClr val="tx1">
                  <a:lumMod val="65000"/>
                  <a:lumOff val="35000"/>
                </a:schemeClr>
              </a:solidFill>
              <a:latin typeface="Arial Black"/>
            </a:endParaRPr>
          </a:p>
        </p:txBody>
      </p:sp>
      <p:sp>
        <p:nvSpPr>
          <p:cNvPr id="44" name="제목 1"/>
          <p:cNvSpPr txBox="1"/>
          <p:nvPr/>
        </p:nvSpPr>
        <p:spPr>
          <a:xfrm>
            <a:off x="6319268" y="4402516"/>
            <a:ext cx="1868223" cy="522066"/>
          </a:xfrm>
          <a:prstGeom prst="rect">
            <a:avLst/>
          </a:prstGeom>
        </p:spPr>
        <p:txBody>
          <a:bodyPr vert="horz" lIns="91440" tIns="45720" rIns="91440" bIns="4572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 lang="ko-KR" altLang="en-US"/>
            </a:pPr>
            <a:r>
              <a:rPr lang="ko-KR" altLang="en-US" sz="2800" spc="-145">
                <a:solidFill>
                  <a:schemeClr val="tx1">
                    <a:lumMod val="65000"/>
                    <a:lumOff val="35000"/>
                  </a:schemeClr>
                </a:solidFill>
                <a:latin typeface="HY견고딕"/>
                <a:ea typeface="HY견고딕"/>
              </a:rPr>
              <a:t>향후 일정</a:t>
            </a:r>
            <a:endParaRPr lang="ko-KR" altLang="en-US" sz="2000" spc="-145">
              <a:solidFill>
                <a:schemeClr val="tx1">
                  <a:lumMod val="65000"/>
                  <a:lumOff val="35000"/>
                </a:schemeClr>
              </a:solidFill>
              <a:latin typeface="Arial Black"/>
            </a:endParaRPr>
          </a:p>
        </p:txBody>
      </p:sp>
      <p:sp>
        <p:nvSpPr>
          <p:cNvPr id="45" name="제목 1"/>
          <p:cNvSpPr txBox="1"/>
          <p:nvPr/>
        </p:nvSpPr>
        <p:spPr>
          <a:xfrm>
            <a:off x="6319268" y="5358559"/>
            <a:ext cx="2893768" cy="522066"/>
          </a:xfrm>
          <a:prstGeom prst="rect">
            <a:avLst/>
          </a:prstGeom>
        </p:spPr>
        <p:txBody>
          <a:bodyPr vert="horz" lIns="91440" tIns="45720" rIns="91440" bIns="4572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 lang="ko-KR" altLang="en-US"/>
            </a:pPr>
            <a:r>
              <a:rPr lang="en-US" altLang="ko-KR" sz="2800" spc="-145">
                <a:solidFill>
                  <a:schemeClr val="tx1">
                    <a:lumMod val="65000"/>
                    <a:lumOff val="35000"/>
                  </a:schemeClr>
                </a:solidFill>
                <a:latin typeface="Arial Black"/>
              </a:rPr>
              <a:t>Q&amp;A</a:t>
            </a:r>
            <a:endParaRPr lang="ko-KR" altLang="en-US" sz="2800" spc="-145">
              <a:solidFill>
                <a:schemeClr val="tx1">
                  <a:lumMod val="65000"/>
                  <a:lumOff val="35000"/>
                </a:schemeClr>
              </a:solidFill>
              <a:latin typeface="Arial Black"/>
            </a:endParaRPr>
          </a:p>
        </p:txBody>
      </p:sp>
      <p:sp>
        <p:nvSpPr>
          <p:cNvPr id="3" name="TextBox 2"/>
          <p:cNvSpPr txBox="1"/>
          <p:nvPr/>
        </p:nvSpPr>
        <p:spPr>
          <a:xfrm rot="17648474">
            <a:off x="2214313" y="1407277"/>
            <a:ext cx="3011102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3600">
                <a:solidFill>
                  <a:schemeClr val="bg1"/>
                </a:solidFill>
                <a:latin typeface="Arial Black"/>
              </a:rPr>
              <a:t>CONTENTS</a:t>
            </a:r>
            <a:endParaRPr lang="ko-KR" altLang="en-US" sz="3600">
              <a:solidFill>
                <a:schemeClr val="bg1"/>
              </a:solidFill>
              <a:latin typeface="Arial Black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449669" y="1333755"/>
            <a:ext cx="646331" cy="90271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5400">
                <a:solidFill>
                  <a:srgbClr val="dd1f28"/>
                </a:solidFill>
                <a:latin typeface="Arial Black"/>
              </a:rPr>
              <a:t>1</a:t>
            </a:r>
            <a:endParaRPr lang="ko-KR" altLang="en-US" sz="5400">
              <a:solidFill>
                <a:srgbClr val="dd1f28"/>
              </a:solidFill>
              <a:latin typeface="Arial Black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5440080" y="2289798"/>
            <a:ext cx="646331" cy="9086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5400">
                <a:solidFill>
                  <a:srgbClr val="dd1f28"/>
                </a:solidFill>
                <a:latin typeface="Arial Black"/>
              </a:rPr>
              <a:t>2</a:t>
            </a:r>
            <a:endParaRPr lang="ko-KR" altLang="en-US" sz="5400">
              <a:solidFill>
                <a:srgbClr val="dd1f28"/>
              </a:solidFill>
              <a:latin typeface="Arial Black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5440079" y="3245841"/>
            <a:ext cx="646331" cy="9051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5400">
                <a:solidFill>
                  <a:srgbClr val="dd1f28"/>
                </a:solidFill>
                <a:latin typeface="Arial Black"/>
              </a:rPr>
              <a:t>3</a:t>
            </a:r>
            <a:endParaRPr lang="ko-KR" altLang="en-US" sz="5400">
              <a:solidFill>
                <a:srgbClr val="dd1f28"/>
              </a:solidFill>
              <a:latin typeface="Arial Black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5449669" y="4201884"/>
            <a:ext cx="646331" cy="90161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5400">
                <a:solidFill>
                  <a:srgbClr val="dd1f28"/>
                </a:solidFill>
                <a:latin typeface="Arial Black"/>
              </a:rPr>
              <a:t>4</a:t>
            </a:r>
            <a:endParaRPr lang="ko-KR" altLang="en-US" sz="5400">
              <a:solidFill>
                <a:srgbClr val="dd1f28"/>
              </a:solidFill>
              <a:latin typeface="Arial Black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5449669" y="5157927"/>
            <a:ext cx="646331" cy="90759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5400">
                <a:solidFill>
                  <a:srgbClr val="dd1f28"/>
                </a:solidFill>
                <a:latin typeface="Arial Black"/>
              </a:rPr>
              <a:t>5</a:t>
            </a:r>
            <a:endParaRPr lang="ko-KR" altLang="en-US" sz="5400">
              <a:solidFill>
                <a:srgbClr val="dd1f28"/>
              </a:solidFill>
              <a:latin typeface="Arial Black"/>
            </a:endParaRPr>
          </a:p>
        </p:txBody>
      </p:sp>
      <p:cxnSp>
        <p:nvCxnSpPr>
          <p:cNvPr id="51" name="직선 연결선 50"/>
          <p:cNvCxnSpPr/>
          <p:nvPr/>
        </p:nvCxnSpPr>
        <p:spPr>
          <a:xfrm flipV="1">
            <a:off x="5449669" y="1999015"/>
            <a:ext cx="4320000" cy="19386"/>
          </a:xfrm>
          <a:prstGeom prst="line">
            <a:avLst/>
          </a:prstGeom>
          <a:ln w="28575">
            <a:solidFill>
              <a:srgbClr val="da21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/>
          <p:cNvCxnSpPr/>
          <p:nvPr/>
        </p:nvCxnSpPr>
        <p:spPr>
          <a:xfrm flipV="1">
            <a:off x="5449669" y="2972758"/>
            <a:ext cx="4320000" cy="19386"/>
          </a:xfrm>
          <a:prstGeom prst="line">
            <a:avLst/>
          </a:prstGeom>
          <a:ln w="28575">
            <a:solidFill>
              <a:srgbClr val="da21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/>
          <p:cNvCxnSpPr/>
          <p:nvPr/>
        </p:nvCxnSpPr>
        <p:spPr>
          <a:xfrm flipV="1">
            <a:off x="5449669" y="3919108"/>
            <a:ext cx="4320000" cy="19386"/>
          </a:xfrm>
          <a:prstGeom prst="line">
            <a:avLst/>
          </a:prstGeom>
          <a:ln w="28575">
            <a:solidFill>
              <a:srgbClr val="da21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/>
          <p:cNvCxnSpPr/>
          <p:nvPr/>
        </p:nvCxnSpPr>
        <p:spPr>
          <a:xfrm flipV="1">
            <a:off x="5449669" y="4884713"/>
            <a:ext cx="4320000" cy="19386"/>
          </a:xfrm>
          <a:prstGeom prst="line">
            <a:avLst/>
          </a:prstGeom>
          <a:ln w="28575">
            <a:solidFill>
              <a:srgbClr val="da21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/>
          <p:cNvCxnSpPr/>
          <p:nvPr/>
        </p:nvCxnSpPr>
        <p:spPr>
          <a:xfrm flipV="1">
            <a:off x="5449669" y="5840625"/>
            <a:ext cx="4320000" cy="19386"/>
          </a:xfrm>
          <a:prstGeom prst="line">
            <a:avLst/>
          </a:prstGeom>
          <a:ln w="28575">
            <a:solidFill>
              <a:srgbClr val="da21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xmlns:mc="http://schemas.openxmlformats.org/markup-compatibility/2006" xmlns:hp="http://schemas.haansoft.com/office/presentation/8.0" spd="med" mc:Ignorable="hp" hp:hslDur="1000"/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pattFill prst="dotGrid">
          <a:fgClr>
            <a:schemeClr val="bg1">
              <a:lumMod val="85000"/>
            </a:schemeClr>
          </a:fgClr>
          <a:bgClr>
            <a:schemeClr val="bg1"/>
          </a:bgClr>
        </a:patt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555656" y="205667"/>
            <a:ext cx="2414671" cy="277965"/>
          </a:xfrm>
          <a:prstGeom prst="rect">
            <a:avLst/>
          </a:prstGeom>
        </p:spPr>
      </p:pic>
      <p:sp>
        <p:nvSpPr>
          <p:cNvPr id="100" name="제목 1"/>
          <p:cNvSpPr txBox="1"/>
          <p:nvPr/>
        </p:nvSpPr>
        <p:spPr>
          <a:xfrm>
            <a:off x="1838874" y="171450"/>
            <a:ext cx="8514250" cy="522066"/>
          </a:xfrm>
          <a:prstGeom prst="rect">
            <a:avLst/>
          </a:prstGeom>
        </p:spPr>
        <p:txBody>
          <a:bodyPr vert="horz" lIns="91440" tIns="45720" rIns="91440" bIns="4572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 lang="ko-KR"/>
            </a:pPr>
            <a:r>
              <a:rPr lang="ko-KR" altLang="en-US" sz="3600" spc="-148">
                <a:solidFill>
                  <a:srgbClr val="de2a33"/>
                </a:solidFill>
                <a:latin typeface="Arial Black"/>
                <a:ea typeface="+mn-ea"/>
                <a:cs typeface="+mn-cs"/>
              </a:rPr>
              <a:t>종합설계프로젝트</a:t>
            </a:r>
            <a:r>
              <a:rPr lang="en-US" altLang="ko-KR" sz="3600" spc="-148">
                <a:solidFill>
                  <a:srgbClr val="de2a33"/>
                </a:solidFill>
                <a:latin typeface="Arial Black"/>
                <a:ea typeface="+mn-ea"/>
                <a:cs typeface="+mn-cs"/>
              </a:rPr>
              <a:t>1 10</a:t>
            </a:r>
            <a:r>
              <a:rPr lang="ko-KR" altLang="en-US" sz="3600" spc="-148">
                <a:solidFill>
                  <a:srgbClr val="de2a33"/>
                </a:solidFill>
                <a:latin typeface="Arial Black"/>
                <a:ea typeface="+mn-ea"/>
                <a:cs typeface="+mn-cs"/>
              </a:rPr>
              <a:t>조</a:t>
            </a:r>
            <a:endParaRPr lang="ko-KR" altLang="en-US" sz="3600" spc="-148">
              <a:solidFill>
                <a:schemeClr val="tx1">
                  <a:lumMod val="65000"/>
                  <a:lumOff val="35000"/>
                </a:schemeClr>
              </a:solidFill>
              <a:latin typeface="Arial Black"/>
            </a:endParaRPr>
          </a:p>
        </p:txBody>
      </p:sp>
      <p:cxnSp>
        <p:nvCxnSpPr>
          <p:cNvPr id="101" name="직선 연결선 100"/>
          <p:cNvCxnSpPr/>
          <p:nvPr/>
        </p:nvCxnSpPr>
        <p:spPr>
          <a:xfrm>
            <a:off x="3771900" y="846558"/>
            <a:ext cx="4648200" cy="0"/>
          </a:xfrm>
          <a:prstGeom prst="line">
            <a:avLst/>
          </a:prstGeom>
          <a:ln w="127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3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403727" y="1897797"/>
            <a:ext cx="5988843" cy="4491632"/>
          </a:xfrm>
          <a:prstGeom prst="rect">
            <a:avLst/>
          </a:prstGeom>
        </p:spPr>
      </p:pic>
      <p:pic>
        <p:nvPicPr>
          <p:cNvPr id="114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908538" y="849923"/>
            <a:ext cx="4034914" cy="6008076"/>
          </a:xfrm>
          <a:prstGeom prst="rect">
            <a:avLst/>
          </a:prstGeom>
        </p:spPr>
      </p:pic>
    </p:spTree>
  </p:cSld>
  <p:clrMapOvr>
    <a:masterClrMapping/>
  </p:clrMapOvr>
  <p:transition xmlns:mc="http://schemas.openxmlformats.org/markup-compatibility/2006" xmlns:hp="http://schemas.haansoft.com/office/presentation/8.0" spd="med" mc:Ignorable="hp" hp:hslDur="1000"/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pattFill prst="dotGrid">
          <a:fgClr>
            <a:schemeClr val="bg1">
              <a:lumMod val="85000"/>
            </a:schemeClr>
          </a:fgClr>
          <a:bgClr>
            <a:schemeClr val="bg1"/>
          </a:bgClr>
        </a:patt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자유형: 도형 52"/>
          <p:cNvSpPr/>
          <p:nvPr/>
        </p:nvSpPr>
        <p:spPr>
          <a:xfrm flipH="1" flipV="1">
            <a:off x="2571772" y="-344"/>
            <a:ext cx="6942961" cy="612531"/>
          </a:xfrm>
          <a:custGeom>
            <a:avLst/>
            <a:gdLst>
              <a:gd name="connsiteX0" fmla="*/ 6546335 w 6942961"/>
              <a:gd name="connsiteY0" fmla="*/ 0 h 531119"/>
              <a:gd name="connsiteX1" fmla="*/ 3471481 w 6942961"/>
              <a:gd name="connsiteY1" fmla="*/ 798 h 531119"/>
              <a:gd name="connsiteX2" fmla="*/ 396626 w 6942961"/>
              <a:gd name="connsiteY2" fmla="*/ 0 h 531119"/>
              <a:gd name="connsiteX3" fmla="*/ 307886 w 6942961"/>
              <a:gd name="connsiteY3" fmla="*/ 45974 h 531119"/>
              <a:gd name="connsiteX4" fmla="*/ 0 w 6942961"/>
              <a:gd name="connsiteY4" fmla="*/ 531119 h 531119"/>
              <a:gd name="connsiteX5" fmla="*/ 3466008 w 6942961"/>
              <a:gd name="connsiteY5" fmla="*/ 531119 h 531119"/>
              <a:gd name="connsiteX6" fmla="*/ 3476954 w 6942961"/>
              <a:gd name="connsiteY6" fmla="*/ 531119 h 531119"/>
              <a:gd name="connsiteX7" fmla="*/ 6942961 w 6942961"/>
              <a:gd name="connsiteY7" fmla="*/ 531119 h 531119"/>
              <a:gd name="connsiteX8" fmla="*/ 6635075 w 6942961"/>
              <a:gd name="connsiteY8" fmla="*/ 45974 h 531119"/>
              <a:gd name="connsiteX9" fmla="*/ 6546335 w 6942961"/>
              <a:gd name="connsiteY9" fmla="*/ 0 h 531119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942961" h="531119">
                <a:moveTo>
                  <a:pt x="6546335" y="0"/>
                </a:moveTo>
                <a:lnTo>
                  <a:pt x="3471481" y="798"/>
                </a:lnTo>
                <a:lnTo>
                  <a:pt x="396626" y="0"/>
                </a:lnTo>
                <a:cubicBezTo>
                  <a:pt x="349684" y="4436"/>
                  <a:pt x="325891" y="18551"/>
                  <a:pt x="307886" y="45974"/>
                </a:cubicBezTo>
                <a:lnTo>
                  <a:pt x="0" y="531119"/>
                </a:lnTo>
                <a:lnTo>
                  <a:pt x="3466008" y="531119"/>
                </a:lnTo>
                <a:lnTo>
                  <a:pt x="3476954" y="531119"/>
                </a:lnTo>
                <a:lnTo>
                  <a:pt x="6942961" y="531119"/>
                </a:lnTo>
                <a:lnTo>
                  <a:pt x="6635075" y="45974"/>
                </a:lnTo>
                <a:cubicBezTo>
                  <a:pt x="6617070" y="18551"/>
                  <a:pt x="6593277" y="4436"/>
                  <a:pt x="6546335" y="0"/>
                </a:cubicBezTo>
                <a:close/>
              </a:path>
            </a:pathLst>
          </a:custGeom>
          <a:solidFill>
            <a:srgbClr val="de2a33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pic>
        <p:nvPicPr>
          <p:cNvPr id="54" name="그림 5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555656" y="205667"/>
            <a:ext cx="2414671" cy="277965"/>
          </a:xfrm>
          <a:prstGeom prst="rect">
            <a:avLst/>
          </a:prstGeom>
        </p:spPr>
      </p:pic>
      <p:sp>
        <p:nvSpPr>
          <p:cNvPr id="56" name="제목 1"/>
          <p:cNvSpPr>
            <a:spLocks noGrp="1"/>
          </p:cNvSpPr>
          <p:nvPr>
            <p:ph type="title" idx="0"/>
          </p:nvPr>
        </p:nvSpPr>
        <p:spPr>
          <a:xfrm>
            <a:off x="3834286" y="44888"/>
            <a:ext cx="4523427" cy="522066"/>
          </a:xfrm>
        </p:spPr>
        <p:txBody>
          <a:bodyPr vert="horz" lIns="91440" tIns="45720" rIns="91440" bIns="45720" anchor="ctr">
            <a:noAutofit/>
          </a:bodyPr>
          <a:lstStyle/>
          <a:p>
            <a:pPr marL="0" lvl="0" indent="0" algn="l" defTabSz="914400" eaLnBrk="1" latin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ko-KR" altLang="en-US" sz="2800" b="0" i="0" kern="1200" spc="-145">
                <a:solidFill>
                  <a:schemeClr val="lt1"/>
                </a:solidFill>
                <a:latin typeface="HY견고딕"/>
                <a:ea typeface="HY견고딕"/>
              </a:rPr>
              <a:t>프로젝트 분석 및 설계 내용</a:t>
            </a:r>
            <a:endParaRPr lang="ko-KR" altLang="en-US" sz="2000" b="0" i="0" kern="1200" spc="-145">
              <a:solidFill>
                <a:schemeClr val="lt1"/>
              </a:solidFill>
              <a:latin typeface="Arial Black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337457" y="4576089"/>
            <a:ext cx="678526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xmlns:mc="http://schemas.openxmlformats.org/markup-compatibility/2006" xmlns:hp="http://schemas.haansoft.com/office/presentation/8.0" lang="ko-KR" altLang="en-US" sz="2800" mc:Ignorable="hp" hp:hslEmbossed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HY견고딕"/>
                <a:ea typeface="HY견고딕"/>
                <a:cs typeface="조선일보명조"/>
              </a:rPr>
              <a:t>자세를 인식하고 가이드해주는</a:t>
            </a:r>
            <a:endParaRPr xmlns:mc="http://schemas.openxmlformats.org/markup-compatibility/2006" xmlns:hp="http://schemas.haansoft.com/office/presentation/8.0" lang="ko-KR" altLang="en-US" sz="2800" mc:Ignorable="hp" hp:hslEmbossed="0">
              <a:solidFill>
                <a:schemeClr val="accent3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latin typeface="HY견고딕"/>
              <a:ea typeface="HY견고딕"/>
              <a:cs typeface="조선일보명조"/>
            </a:endParaRPr>
          </a:p>
          <a:p>
            <a:pPr algn="ctr">
              <a:defRPr lang="ko-KR" altLang="en-US"/>
            </a:pPr>
            <a:r>
              <a:rPr xmlns:mc="http://schemas.openxmlformats.org/markup-compatibility/2006" xmlns:hp="http://schemas.haansoft.com/office/presentation/8.0" lang="ko-KR" altLang="en-US" sz="2800" mc:Ignorable="hp" hp:hslEmbossed="0">
                <a:solidFill>
                  <a:srgbClr val="da2127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HY견고딕"/>
                <a:ea typeface="HY견고딕"/>
                <a:cs typeface="조선일보명조"/>
              </a:rPr>
              <a:t>코칭 시스템</a:t>
            </a:r>
            <a:endParaRPr xmlns:mc="http://schemas.openxmlformats.org/markup-compatibility/2006" xmlns:hp="http://schemas.haansoft.com/office/presentation/8.0" lang="en-US" altLang="ko-KR" sz="2800" mc:Ignorable="hp" hp:hslEmbossed="0">
              <a:solidFill>
                <a:srgbClr val="da2127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latin typeface="HY견고딕"/>
              <a:ea typeface="HY견고딕"/>
              <a:cs typeface="조선일보명조"/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>
          <a:xfrm>
            <a:off x="1752511" y="-4178386"/>
            <a:ext cx="14551001" cy="63634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anchor="ctr" anchorCtr="0">
            <a:normAutofit lnSpcReduction="0"/>
          </a:bodyPr>
          <a:lstStyle/>
          <a:p>
            <a:pPr lvl="0">
              <a:defRPr lang="ko-KR" altLang="en-US"/>
            </a:pPr>
            <a:endParaRPr lang="ko-KR" altLang="en-US"/>
          </a:p>
        </p:txBody>
      </p:sp>
      <p:pic>
        <p:nvPicPr>
          <p:cNvPr id="1025" name="_x160838384" descr="EMB00000a3c2635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733072" y="817926"/>
            <a:ext cx="8396195" cy="3471163"/>
          </a:xfrm>
          <a:prstGeom prst="rect">
            <a:avLst/>
          </a:prstGeom>
          <a:noFill/>
        </p:spPr>
      </p:pic>
      <p:sp>
        <p:nvSpPr>
          <p:cNvPr id="5" name="직사각형 4"/>
          <p:cNvSpPr/>
          <p:nvPr/>
        </p:nvSpPr>
        <p:spPr>
          <a:xfrm>
            <a:off x="2193689" y="4376395"/>
            <a:ext cx="7821112" cy="24339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lnSpc>
                <a:spcPct val="160000"/>
              </a:lnSpc>
              <a:buFont typeface="+mj-lt"/>
              <a:buAutoNum type="arabicPeriod"/>
              <a:defRPr lang="ko-KR" altLang="en-US"/>
            </a:pPr>
            <a:r>
              <a:rPr lang="ko-KR" altLang="en-US" sz="2400" kern="0">
                <a:solidFill>
                  <a:srgbClr val="000000"/>
                </a:solidFill>
                <a:latin typeface="HY견고딕"/>
                <a:ea typeface="HY견고딕"/>
              </a:rPr>
              <a:t>사용자의 동작 영상을 스켈레톤 데이터로 추출</a:t>
            </a:r>
            <a:endParaRPr lang="ko-KR" altLang="en-US" sz="2400" kern="0">
              <a:solidFill>
                <a:srgbClr val="000000"/>
              </a:solidFill>
              <a:latin typeface="HY견고딕"/>
              <a:ea typeface="HY견고딕"/>
            </a:endParaRPr>
          </a:p>
          <a:p>
            <a:pPr marL="457200" indent="-457200" algn="just">
              <a:lnSpc>
                <a:spcPct val="160000"/>
              </a:lnSpc>
              <a:buFont typeface="+mj-lt"/>
              <a:buAutoNum type="arabicPeriod"/>
              <a:defRPr lang="ko-KR" altLang="en-US"/>
            </a:pPr>
            <a:r>
              <a:rPr lang="ko-KR" altLang="en-US" sz="2400" kern="0">
                <a:solidFill>
                  <a:srgbClr val="000000"/>
                </a:solidFill>
                <a:latin typeface="HY견고딕"/>
                <a:ea typeface="HY견고딕"/>
              </a:rPr>
              <a:t>추출한 데이터를 수치화 </a:t>
            </a:r>
            <a:r>
              <a:rPr lang="en-US" altLang="ko-KR" sz="2400" kern="0">
                <a:solidFill>
                  <a:srgbClr val="000000"/>
                </a:solidFill>
                <a:latin typeface="HY견고딕"/>
                <a:ea typeface="HY견고딕"/>
                <a:sym typeface="Wingdings"/>
              </a:rPr>
              <a:t></a:t>
            </a:r>
            <a:r>
              <a:rPr lang="ko-KR" altLang="en-US" sz="2400" kern="0">
                <a:solidFill>
                  <a:srgbClr val="000000"/>
                </a:solidFill>
                <a:latin typeface="HY견고딕"/>
                <a:ea typeface="HY견고딕"/>
              </a:rPr>
              <a:t> 분석</a:t>
            </a:r>
            <a:endParaRPr lang="ko-KR" altLang="en-US" sz="2400" kern="0">
              <a:solidFill>
                <a:srgbClr val="000000"/>
              </a:solidFill>
              <a:latin typeface="HY견고딕"/>
              <a:ea typeface="HY견고딕"/>
            </a:endParaRPr>
          </a:p>
          <a:p>
            <a:pPr marL="457200" indent="-457200" algn="just">
              <a:lnSpc>
                <a:spcPct val="160000"/>
              </a:lnSpc>
              <a:buFont typeface="+mj-lt"/>
              <a:buAutoNum type="arabicPeriod"/>
              <a:defRPr lang="ko-KR" altLang="en-US"/>
            </a:pPr>
            <a:r>
              <a:rPr lang="ko-KR" altLang="en-US" sz="2400" kern="0">
                <a:solidFill>
                  <a:srgbClr val="000000"/>
                </a:solidFill>
                <a:latin typeface="HY견고딕"/>
                <a:ea typeface="HY견고딕"/>
              </a:rPr>
              <a:t>분석한 데이터를 기반으로 동작 정보를</a:t>
            </a:r>
            <a:r>
              <a:rPr lang="en-US" altLang="ko-KR" sz="2400" kern="0">
                <a:solidFill>
                  <a:srgbClr val="000000"/>
                </a:solidFill>
                <a:latin typeface="HY견고딕"/>
                <a:ea typeface="HY견고딕"/>
              </a:rPr>
              <a:t> </a:t>
            </a:r>
            <a:r>
              <a:rPr lang="ko-KR" altLang="en-US" sz="2400" kern="0">
                <a:solidFill>
                  <a:srgbClr val="000000"/>
                </a:solidFill>
                <a:latin typeface="HY견고딕"/>
                <a:ea typeface="HY견고딕"/>
              </a:rPr>
              <a:t>사용자에게 제시</a:t>
            </a:r>
            <a:r>
              <a:rPr lang="en-US" altLang="ko-KR" sz="2400" kern="0">
                <a:solidFill>
                  <a:srgbClr val="000000"/>
                </a:solidFill>
                <a:latin typeface="HY견고딕"/>
                <a:ea typeface="HY견고딕"/>
              </a:rPr>
              <a:t> </a:t>
            </a:r>
            <a:r>
              <a:rPr lang="ko-KR" altLang="en-US" sz="2400" kern="0">
                <a:solidFill>
                  <a:srgbClr val="000000"/>
                </a:solidFill>
                <a:latin typeface="HY견고딕"/>
                <a:ea typeface="HY견고딕"/>
              </a:rPr>
              <a:t>및 유사 동작 정보를 추천</a:t>
            </a:r>
            <a:endParaRPr lang="ko-KR" altLang="en-US" spc="5">
              <a:solidFill>
                <a:srgbClr val="000000"/>
              </a:solidFill>
              <a:latin typeface="HY견고딕"/>
              <a:ea typeface="HY견고딕"/>
            </a:endParaRPr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spd="med" mc:Ignorable="hp" hp:hslDur="1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0" autoUpdateAnimBg="1"/>
      <p:bldP spid="5" grpId="1" animBg="0" autoUpdateAnimBg="1"/>
    </p:bldLst>
  </p:timing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pattFill prst="dotGrid">
          <a:fgClr>
            <a:schemeClr val="bg1">
              <a:lumMod val="85000"/>
            </a:schemeClr>
          </a:fgClr>
          <a:bgClr>
            <a:schemeClr val="bg1"/>
          </a:bgClr>
        </a:patt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그림 5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555656" y="205667"/>
            <a:ext cx="2414671" cy="277965"/>
          </a:xfrm>
          <a:prstGeom prst="rect">
            <a:avLst/>
          </a:prstGeom>
        </p:spPr>
      </p:pic>
      <p:sp>
        <p:nvSpPr>
          <p:cNvPr id="55" name="자유형: 도형 52"/>
          <p:cNvSpPr/>
          <p:nvPr/>
        </p:nvSpPr>
        <p:spPr>
          <a:xfrm flipH="1" flipV="1">
            <a:off x="2571772" y="-344"/>
            <a:ext cx="6942961" cy="612531"/>
          </a:xfrm>
          <a:custGeom>
            <a:avLst/>
            <a:gdLst>
              <a:gd name="connsiteX0" fmla="*/ 6546335 w 6942961"/>
              <a:gd name="connsiteY0" fmla="*/ 0 h 531119"/>
              <a:gd name="connsiteX1" fmla="*/ 3471481 w 6942961"/>
              <a:gd name="connsiteY1" fmla="*/ 798 h 531119"/>
              <a:gd name="connsiteX2" fmla="*/ 396626 w 6942961"/>
              <a:gd name="connsiteY2" fmla="*/ 0 h 531119"/>
              <a:gd name="connsiteX3" fmla="*/ 307886 w 6942961"/>
              <a:gd name="connsiteY3" fmla="*/ 45974 h 531119"/>
              <a:gd name="connsiteX4" fmla="*/ 0 w 6942961"/>
              <a:gd name="connsiteY4" fmla="*/ 531119 h 531119"/>
              <a:gd name="connsiteX5" fmla="*/ 3466008 w 6942961"/>
              <a:gd name="connsiteY5" fmla="*/ 531119 h 531119"/>
              <a:gd name="connsiteX6" fmla="*/ 3476954 w 6942961"/>
              <a:gd name="connsiteY6" fmla="*/ 531119 h 531119"/>
              <a:gd name="connsiteX7" fmla="*/ 6942961 w 6942961"/>
              <a:gd name="connsiteY7" fmla="*/ 531119 h 531119"/>
              <a:gd name="connsiteX8" fmla="*/ 6635075 w 6942961"/>
              <a:gd name="connsiteY8" fmla="*/ 45974 h 531119"/>
              <a:gd name="connsiteX9" fmla="*/ 6546335 w 6942961"/>
              <a:gd name="connsiteY9" fmla="*/ 0 h 531119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942961" h="531119">
                <a:moveTo>
                  <a:pt x="6546335" y="0"/>
                </a:moveTo>
                <a:lnTo>
                  <a:pt x="3471481" y="798"/>
                </a:lnTo>
                <a:lnTo>
                  <a:pt x="396626" y="0"/>
                </a:lnTo>
                <a:cubicBezTo>
                  <a:pt x="349684" y="4436"/>
                  <a:pt x="325891" y="18551"/>
                  <a:pt x="307886" y="45974"/>
                </a:cubicBezTo>
                <a:lnTo>
                  <a:pt x="0" y="531119"/>
                </a:lnTo>
                <a:lnTo>
                  <a:pt x="3466008" y="531119"/>
                </a:lnTo>
                <a:lnTo>
                  <a:pt x="3476954" y="531119"/>
                </a:lnTo>
                <a:lnTo>
                  <a:pt x="6942961" y="531119"/>
                </a:lnTo>
                <a:lnTo>
                  <a:pt x="6635075" y="45974"/>
                </a:lnTo>
                <a:cubicBezTo>
                  <a:pt x="6617070" y="18551"/>
                  <a:pt x="6593277" y="4436"/>
                  <a:pt x="6546335" y="0"/>
                </a:cubicBezTo>
                <a:close/>
              </a:path>
            </a:pathLst>
          </a:custGeom>
          <a:solidFill>
            <a:srgbClr val="de2a33">
              <a:alpha val="100000"/>
            </a:srgbClr>
          </a:solidFill>
          <a:ln w="12700" cap="flat" cmpd="sng" algn="ctr">
            <a:noFill/>
            <a:prstDash val="solid"/>
            <a:miter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altLang="en-US" sz="1800" b="0" i="0" kern="1200" spc="5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>
          <a:xfrm>
            <a:off x="-1" y="-1"/>
            <a:ext cx="14433353" cy="52103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anchor="ctr" anchorCtr="0">
            <a:normAutofit lnSpcReduction="0"/>
          </a:bodyPr>
          <a:lstStyle/>
          <a:p>
            <a:pPr lvl="0">
              <a:defRPr lang="ko-KR" altLang="en-US"/>
            </a:pPr>
            <a:endParaRPr lang="ko-KR" altLang="en-US"/>
          </a:p>
        </p:txBody>
      </p:sp>
      <p:pic>
        <p:nvPicPr>
          <p:cNvPr id="3073" name="_x264464568" descr="EMB00000a3c263d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992203" y="1024675"/>
            <a:ext cx="2837590" cy="5730946"/>
          </a:xfrm>
          <a:prstGeom prst="rect">
            <a:avLst/>
          </a:prstGeom>
          <a:noFill/>
        </p:spPr>
      </p:pic>
      <p:sp>
        <p:nvSpPr>
          <p:cNvPr id="3076" name=""/>
          <p:cNvSpPr txBox="1"/>
          <p:nvPr/>
        </p:nvSpPr>
        <p:spPr>
          <a:xfrm>
            <a:off x="5133781" y="4677941"/>
            <a:ext cx="5889949" cy="1730479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1. Openpose</a:t>
            </a:r>
            <a:r>
              <a:rPr lang="ko-KR" altLang="en-US"/>
              <a:t> 기법으로 이미지/영상에서 관절 좌표 추출</a:t>
            </a:r>
            <a:endParaRPr lang="ko-KR" altLang="en-US"/>
          </a:p>
          <a:p>
            <a:pPr>
              <a:defRPr lang="ko-KR" altLang="en-US"/>
            </a:pPr>
            <a:endParaRPr lang="ko-KR" altLang="en-US"/>
          </a:p>
          <a:p>
            <a:pPr>
              <a:defRPr lang="ko-KR" altLang="en-US"/>
            </a:pPr>
            <a:r>
              <a:rPr lang="ko-KR" altLang="en-US"/>
              <a:t>2. 추출된 좌표를 활용해 거리, 변화량 계산</a:t>
            </a:r>
            <a:endParaRPr lang="ko-KR" altLang="en-US"/>
          </a:p>
          <a:p>
            <a:pPr>
              <a:defRPr lang="ko-KR" altLang="en-US"/>
            </a:pPr>
            <a:endParaRPr lang="ko-KR" altLang="en-US"/>
          </a:p>
          <a:p>
            <a:pPr>
              <a:defRPr lang="ko-KR" altLang="en-US"/>
            </a:pPr>
            <a:r>
              <a:rPr lang="ko-KR" altLang="en-US"/>
              <a:t>3. 분석 알고리즘</a:t>
            </a:r>
            <a:endParaRPr lang="ko-KR" altLang="en-US"/>
          </a:p>
          <a:p>
            <a:pPr>
              <a:defRPr lang="ko-KR" altLang="en-US"/>
            </a:pPr>
            <a:endParaRPr lang="ko-KR" altLang="en-US"/>
          </a:p>
        </p:txBody>
      </p:sp>
      <p:pic>
        <p:nvPicPr>
          <p:cNvPr id="3077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572000" y="1030071"/>
            <a:ext cx="7498850" cy="3556003"/>
          </a:xfrm>
          <a:prstGeom prst="rect">
            <a:avLst/>
          </a:prstGeom>
        </p:spPr>
      </p:pic>
      <p:sp>
        <p:nvSpPr>
          <p:cNvPr id="3080" name="제목 1"/>
          <p:cNvSpPr>
            <a:spLocks noGrp="1"/>
          </p:cNvSpPr>
          <p:nvPr>
            <p:ph type="title" idx="0"/>
          </p:nvPr>
        </p:nvSpPr>
        <p:spPr>
          <a:xfrm>
            <a:off x="3834286" y="44888"/>
            <a:ext cx="4523427" cy="522066"/>
          </a:xfrm>
        </p:spPr>
        <p:txBody>
          <a:bodyPr vert="horz" lIns="91440" tIns="45720" rIns="91440" bIns="45720" anchor="ctr">
            <a:noAutofit/>
          </a:bodyPr>
          <a:lstStyle/>
          <a:p>
            <a:pPr marL="0" lvl="0" indent="0" algn="l" defTabSz="914400" eaLnBrk="1" latin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ko-KR"/>
            </a:pPr>
            <a:r>
              <a:rPr lang="ko-KR" altLang="en-US" sz="2800" b="0" i="0" kern="1200" spc="-145">
                <a:solidFill>
                  <a:schemeClr val="lt1"/>
                </a:solidFill>
                <a:latin typeface="HY견고딕"/>
                <a:ea typeface="HY견고딕"/>
              </a:rPr>
              <a:t>프로젝트 분석 및 설계 내용</a:t>
            </a:r>
            <a:endParaRPr lang="ko-KR" altLang="en-US" sz="2000" b="0" i="0" kern="1200" spc="-145">
              <a:solidFill>
                <a:schemeClr val="lt1"/>
              </a:solidFill>
              <a:latin typeface="Arial Black"/>
            </a:endParaRPr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spd="med" mc:Ignorable="hp" hp:hslDur="1000"/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pattFill prst="dotGrid">
          <a:fgClr>
            <a:schemeClr val="tx1">
              <a:lumMod val="65000"/>
              <a:lumOff val="35000"/>
            </a:schemeClr>
          </a:fgClr>
          <a:bgClr>
            <a:schemeClr val="tx1">
              <a:lumMod val="75000"/>
              <a:lumOff val="25000"/>
            </a:schemeClr>
          </a:bgClr>
        </a:patt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자유형: 도형 6"/>
          <p:cNvSpPr/>
          <p:nvPr/>
        </p:nvSpPr>
        <p:spPr>
          <a:xfrm rot="16200000" flipH="1" flipV="1">
            <a:off x="-1427035" y="3502313"/>
            <a:ext cx="3158870" cy="304800"/>
          </a:xfrm>
          <a:custGeom>
            <a:avLst/>
            <a:gdLst>
              <a:gd name="connsiteX0" fmla="*/ 6546335 w 6942961"/>
              <a:gd name="connsiteY0" fmla="*/ 0 h 531119"/>
              <a:gd name="connsiteX1" fmla="*/ 3471481 w 6942961"/>
              <a:gd name="connsiteY1" fmla="*/ 798 h 531119"/>
              <a:gd name="connsiteX2" fmla="*/ 396626 w 6942961"/>
              <a:gd name="connsiteY2" fmla="*/ 0 h 531119"/>
              <a:gd name="connsiteX3" fmla="*/ 307886 w 6942961"/>
              <a:gd name="connsiteY3" fmla="*/ 45974 h 531119"/>
              <a:gd name="connsiteX4" fmla="*/ 0 w 6942961"/>
              <a:gd name="connsiteY4" fmla="*/ 531119 h 531119"/>
              <a:gd name="connsiteX5" fmla="*/ 3466008 w 6942961"/>
              <a:gd name="connsiteY5" fmla="*/ 531119 h 531119"/>
              <a:gd name="connsiteX6" fmla="*/ 3476954 w 6942961"/>
              <a:gd name="connsiteY6" fmla="*/ 531119 h 531119"/>
              <a:gd name="connsiteX7" fmla="*/ 6942961 w 6942961"/>
              <a:gd name="connsiteY7" fmla="*/ 531119 h 531119"/>
              <a:gd name="connsiteX8" fmla="*/ 6635075 w 6942961"/>
              <a:gd name="connsiteY8" fmla="*/ 45974 h 531119"/>
              <a:gd name="connsiteX9" fmla="*/ 6546335 w 6942961"/>
              <a:gd name="connsiteY9" fmla="*/ 0 h 531119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942961" h="531119">
                <a:moveTo>
                  <a:pt x="6546335" y="0"/>
                </a:moveTo>
                <a:lnTo>
                  <a:pt x="3471481" y="798"/>
                </a:lnTo>
                <a:lnTo>
                  <a:pt x="396626" y="0"/>
                </a:lnTo>
                <a:cubicBezTo>
                  <a:pt x="349684" y="4436"/>
                  <a:pt x="325891" y="18551"/>
                  <a:pt x="307886" y="45974"/>
                </a:cubicBezTo>
                <a:lnTo>
                  <a:pt x="0" y="531119"/>
                </a:lnTo>
                <a:lnTo>
                  <a:pt x="3466008" y="531119"/>
                </a:lnTo>
                <a:lnTo>
                  <a:pt x="3476954" y="531119"/>
                </a:lnTo>
                <a:lnTo>
                  <a:pt x="6942961" y="531119"/>
                </a:lnTo>
                <a:lnTo>
                  <a:pt x="6635075" y="45974"/>
                </a:lnTo>
                <a:cubicBezTo>
                  <a:pt x="6617070" y="18551"/>
                  <a:pt x="6593277" y="4436"/>
                  <a:pt x="6546335" y="0"/>
                </a:cubicBezTo>
                <a:close/>
              </a:path>
            </a:pathLst>
          </a:custGeom>
          <a:solidFill>
            <a:srgbClr val="aebdc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5" name="자유형: 도형 4"/>
          <p:cNvSpPr/>
          <p:nvPr/>
        </p:nvSpPr>
        <p:spPr>
          <a:xfrm rot="16200000" flipH="1" flipV="1">
            <a:off x="-1427035" y="2848982"/>
            <a:ext cx="3158870" cy="304800"/>
          </a:xfrm>
          <a:custGeom>
            <a:avLst/>
            <a:gdLst>
              <a:gd name="connsiteX0" fmla="*/ 6546335 w 6942961"/>
              <a:gd name="connsiteY0" fmla="*/ 0 h 531119"/>
              <a:gd name="connsiteX1" fmla="*/ 3471481 w 6942961"/>
              <a:gd name="connsiteY1" fmla="*/ 798 h 531119"/>
              <a:gd name="connsiteX2" fmla="*/ 396626 w 6942961"/>
              <a:gd name="connsiteY2" fmla="*/ 0 h 531119"/>
              <a:gd name="connsiteX3" fmla="*/ 307886 w 6942961"/>
              <a:gd name="connsiteY3" fmla="*/ 45974 h 531119"/>
              <a:gd name="connsiteX4" fmla="*/ 0 w 6942961"/>
              <a:gd name="connsiteY4" fmla="*/ 531119 h 531119"/>
              <a:gd name="connsiteX5" fmla="*/ 3466008 w 6942961"/>
              <a:gd name="connsiteY5" fmla="*/ 531119 h 531119"/>
              <a:gd name="connsiteX6" fmla="*/ 3476954 w 6942961"/>
              <a:gd name="connsiteY6" fmla="*/ 531119 h 531119"/>
              <a:gd name="connsiteX7" fmla="*/ 6942961 w 6942961"/>
              <a:gd name="connsiteY7" fmla="*/ 531119 h 531119"/>
              <a:gd name="connsiteX8" fmla="*/ 6635075 w 6942961"/>
              <a:gd name="connsiteY8" fmla="*/ 45974 h 531119"/>
              <a:gd name="connsiteX9" fmla="*/ 6546335 w 6942961"/>
              <a:gd name="connsiteY9" fmla="*/ 0 h 531119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942961" h="531119">
                <a:moveTo>
                  <a:pt x="6546335" y="0"/>
                </a:moveTo>
                <a:lnTo>
                  <a:pt x="3471481" y="798"/>
                </a:lnTo>
                <a:lnTo>
                  <a:pt x="396626" y="0"/>
                </a:lnTo>
                <a:cubicBezTo>
                  <a:pt x="349684" y="4436"/>
                  <a:pt x="325891" y="18551"/>
                  <a:pt x="307886" y="45974"/>
                </a:cubicBezTo>
                <a:lnTo>
                  <a:pt x="0" y="531119"/>
                </a:lnTo>
                <a:lnTo>
                  <a:pt x="3466008" y="531119"/>
                </a:lnTo>
                <a:lnTo>
                  <a:pt x="3476954" y="531119"/>
                </a:lnTo>
                <a:lnTo>
                  <a:pt x="6942961" y="531119"/>
                </a:lnTo>
                <a:lnTo>
                  <a:pt x="6635075" y="45974"/>
                </a:lnTo>
                <a:cubicBezTo>
                  <a:pt x="6617070" y="18551"/>
                  <a:pt x="6593277" y="4436"/>
                  <a:pt x="6546335" y="0"/>
                </a:cubicBezTo>
                <a:close/>
              </a:path>
            </a:pathLst>
          </a:custGeom>
          <a:solidFill>
            <a:srgbClr val="e93e5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4" name="자유형: 도형 3"/>
          <p:cNvSpPr/>
          <p:nvPr/>
        </p:nvSpPr>
        <p:spPr>
          <a:xfrm rot="16200000" flipH="1" flipV="1">
            <a:off x="-1427035" y="2247900"/>
            <a:ext cx="3158870" cy="304800"/>
          </a:xfrm>
          <a:custGeom>
            <a:avLst/>
            <a:gdLst>
              <a:gd name="connsiteX0" fmla="*/ 6546335 w 6942961"/>
              <a:gd name="connsiteY0" fmla="*/ 0 h 531119"/>
              <a:gd name="connsiteX1" fmla="*/ 3471481 w 6942961"/>
              <a:gd name="connsiteY1" fmla="*/ 798 h 531119"/>
              <a:gd name="connsiteX2" fmla="*/ 396626 w 6942961"/>
              <a:gd name="connsiteY2" fmla="*/ 0 h 531119"/>
              <a:gd name="connsiteX3" fmla="*/ 307886 w 6942961"/>
              <a:gd name="connsiteY3" fmla="*/ 45974 h 531119"/>
              <a:gd name="connsiteX4" fmla="*/ 0 w 6942961"/>
              <a:gd name="connsiteY4" fmla="*/ 531119 h 531119"/>
              <a:gd name="connsiteX5" fmla="*/ 3466008 w 6942961"/>
              <a:gd name="connsiteY5" fmla="*/ 531119 h 531119"/>
              <a:gd name="connsiteX6" fmla="*/ 3476954 w 6942961"/>
              <a:gd name="connsiteY6" fmla="*/ 531119 h 531119"/>
              <a:gd name="connsiteX7" fmla="*/ 6942961 w 6942961"/>
              <a:gd name="connsiteY7" fmla="*/ 531119 h 531119"/>
              <a:gd name="connsiteX8" fmla="*/ 6635075 w 6942961"/>
              <a:gd name="connsiteY8" fmla="*/ 45974 h 531119"/>
              <a:gd name="connsiteX9" fmla="*/ 6546335 w 6942961"/>
              <a:gd name="connsiteY9" fmla="*/ 0 h 531119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942961" h="531119">
                <a:moveTo>
                  <a:pt x="6546335" y="0"/>
                </a:moveTo>
                <a:lnTo>
                  <a:pt x="3471481" y="798"/>
                </a:lnTo>
                <a:lnTo>
                  <a:pt x="396626" y="0"/>
                </a:lnTo>
                <a:cubicBezTo>
                  <a:pt x="349684" y="4436"/>
                  <a:pt x="325891" y="18551"/>
                  <a:pt x="307886" y="45974"/>
                </a:cubicBezTo>
                <a:lnTo>
                  <a:pt x="0" y="531119"/>
                </a:lnTo>
                <a:lnTo>
                  <a:pt x="3466008" y="531119"/>
                </a:lnTo>
                <a:lnTo>
                  <a:pt x="3476954" y="531119"/>
                </a:lnTo>
                <a:lnTo>
                  <a:pt x="6942961" y="531119"/>
                </a:lnTo>
                <a:lnTo>
                  <a:pt x="6635075" y="45974"/>
                </a:lnTo>
                <a:cubicBezTo>
                  <a:pt x="6617070" y="18551"/>
                  <a:pt x="6593277" y="4436"/>
                  <a:pt x="6546335" y="0"/>
                </a:cubicBezTo>
                <a:close/>
              </a:path>
            </a:pathLst>
          </a:custGeom>
          <a:solidFill>
            <a:srgbClr val="de2a33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8489" name="제목 1"/>
          <p:cNvSpPr>
            <a:spLocks noGrp="1"/>
          </p:cNvSpPr>
          <p:nvPr>
            <p:ph type="title" idx="0"/>
          </p:nvPr>
        </p:nvSpPr>
        <p:spPr>
          <a:xfrm>
            <a:off x="1851660" y="267379"/>
            <a:ext cx="8514250" cy="522066"/>
          </a:xfrm>
        </p:spPr>
        <p:txBody>
          <a:bodyPr>
            <a:noAutofit/>
          </a:bodyPr>
          <a:lstStyle/>
          <a:p>
            <a:pPr algn="ctr">
              <a:defRPr lang="ko-KR" altLang="en-US"/>
            </a:pPr>
            <a:r>
              <a:rPr lang="ko-KR" altLang="en-US" sz="3200" b="1" spc="-133">
                <a:solidFill>
                  <a:schemeClr val="bg1">
                    <a:lumMod val="95000"/>
                  </a:schemeClr>
                </a:solidFill>
                <a:latin typeface="Arial Black"/>
              </a:rPr>
              <a:t>진행 상황</a:t>
            </a:r>
            <a:endParaRPr lang="ko-KR" altLang="en-US" sz="3200" spc="-133">
              <a:solidFill>
                <a:schemeClr val="bg1">
                  <a:lumMod val="95000"/>
                </a:schemeClr>
              </a:solidFill>
              <a:latin typeface="Arial Black"/>
            </a:endParaRPr>
          </a:p>
        </p:txBody>
      </p:sp>
      <p:pic>
        <p:nvPicPr>
          <p:cNvPr id="8491" name="그림 8490"/>
          <p:cNvPicPr>
            <a:picLocks noChangeAspect="1"/>
          </p:cNvPicPr>
          <p:nvPr/>
        </p:nvPicPr>
        <p:blipFill rotWithShape="1">
          <a:blip r:embed="rId3">
            <a:lum bright="100000"/>
          </a:blip>
          <a:stretch>
            <a:fillRect/>
          </a:stretch>
        </p:blipFill>
        <p:spPr>
          <a:xfrm>
            <a:off x="9555656" y="205667"/>
            <a:ext cx="2414671" cy="277965"/>
          </a:xfrm>
          <a:prstGeom prst="rect">
            <a:avLst/>
          </a:prstGeom>
        </p:spPr>
      </p:pic>
      <p:cxnSp>
        <p:nvCxnSpPr>
          <p:cNvPr id="8496" name="직선 연결선 8495"/>
          <p:cNvCxnSpPr/>
          <p:nvPr/>
        </p:nvCxnSpPr>
        <p:spPr>
          <a:xfrm>
            <a:off x="3439019" y="876828"/>
            <a:ext cx="5066741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500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17921" y="1415870"/>
            <a:ext cx="4828156" cy="3046275"/>
          </a:xfrm>
          <a:prstGeom prst="rect">
            <a:avLst/>
          </a:prstGeom>
        </p:spPr>
      </p:pic>
      <p:pic>
        <p:nvPicPr>
          <p:cNvPr id="8502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310737" y="1412848"/>
            <a:ext cx="6782348" cy="4146603"/>
          </a:xfrm>
          <a:prstGeom prst="rect">
            <a:avLst/>
          </a:prstGeom>
        </p:spPr>
      </p:pic>
    </p:spTree>
  </p:cSld>
  <p:clrMapOvr>
    <a:masterClrMapping/>
  </p:clrMapOvr>
  <p:transition xmlns:mc="http://schemas.openxmlformats.org/markup-compatibility/2006" xmlns:hp="http://schemas.haansoft.com/office/presentation/8.0" spd="med" mc:Ignorable="hp" hp:hslDur="1000"/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pattFill prst="dotGrid">
          <a:fgClr>
            <a:schemeClr val="tx1">
              <a:lumMod val="65000"/>
              <a:lumOff val="35000"/>
            </a:schemeClr>
          </a:fgClr>
          <a:bgClr>
            <a:schemeClr val="tx1">
              <a:lumMod val="75000"/>
              <a:lumOff val="25000"/>
            </a:schemeClr>
          </a:bgClr>
        </a:patt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자유형: 도형 6"/>
          <p:cNvSpPr/>
          <p:nvPr/>
        </p:nvSpPr>
        <p:spPr>
          <a:xfrm rot="16200000" flipH="1" flipV="1">
            <a:off x="-1427035" y="3502313"/>
            <a:ext cx="3158870" cy="304800"/>
          </a:xfrm>
          <a:custGeom>
            <a:avLst/>
            <a:gdLst>
              <a:gd name="connsiteX0" fmla="*/ 6546335 w 6942961"/>
              <a:gd name="connsiteY0" fmla="*/ 0 h 531119"/>
              <a:gd name="connsiteX1" fmla="*/ 3471481 w 6942961"/>
              <a:gd name="connsiteY1" fmla="*/ 798 h 531119"/>
              <a:gd name="connsiteX2" fmla="*/ 396626 w 6942961"/>
              <a:gd name="connsiteY2" fmla="*/ 0 h 531119"/>
              <a:gd name="connsiteX3" fmla="*/ 307886 w 6942961"/>
              <a:gd name="connsiteY3" fmla="*/ 45974 h 531119"/>
              <a:gd name="connsiteX4" fmla="*/ 0 w 6942961"/>
              <a:gd name="connsiteY4" fmla="*/ 531119 h 531119"/>
              <a:gd name="connsiteX5" fmla="*/ 3466008 w 6942961"/>
              <a:gd name="connsiteY5" fmla="*/ 531119 h 531119"/>
              <a:gd name="connsiteX6" fmla="*/ 3476954 w 6942961"/>
              <a:gd name="connsiteY6" fmla="*/ 531119 h 531119"/>
              <a:gd name="connsiteX7" fmla="*/ 6942961 w 6942961"/>
              <a:gd name="connsiteY7" fmla="*/ 531119 h 531119"/>
              <a:gd name="connsiteX8" fmla="*/ 6635075 w 6942961"/>
              <a:gd name="connsiteY8" fmla="*/ 45974 h 531119"/>
              <a:gd name="connsiteX9" fmla="*/ 6546335 w 6942961"/>
              <a:gd name="connsiteY9" fmla="*/ 0 h 531119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942961" h="531119">
                <a:moveTo>
                  <a:pt x="6546335" y="0"/>
                </a:moveTo>
                <a:lnTo>
                  <a:pt x="3471481" y="798"/>
                </a:lnTo>
                <a:lnTo>
                  <a:pt x="396626" y="0"/>
                </a:lnTo>
                <a:cubicBezTo>
                  <a:pt x="349684" y="4436"/>
                  <a:pt x="325891" y="18551"/>
                  <a:pt x="307886" y="45974"/>
                </a:cubicBezTo>
                <a:lnTo>
                  <a:pt x="0" y="531119"/>
                </a:lnTo>
                <a:lnTo>
                  <a:pt x="3466008" y="531119"/>
                </a:lnTo>
                <a:lnTo>
                  <a:pt x="3476954" y="531119"/>
                </a:lnTo>
                <a:lnTo>
                  <a:pt x="6942961" y="531119"/>
                </a:lnTo>
                <a:lnTo>
                  <a:pt x="6635075" y="45974"/>
                </a:lnTo>
                <a:cubicBezTo>
                  <a:pt x="6617070" y="18551"/>
                  <a:pt x="6593277" y="4436"/>
                  <a:pt x="6546335" y="0"/>
                </a:cubicBezTo>
                <a:close/>
              </a:path>
            </a:pathLst>
          </a:custGeom>
          <a:solidFill>
            <a:srgbClr val="aebdc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자유형: 도형 4"/>
          <p:cNvSpPr/>
          <p:nvPr/>
        </p:nvSpPr>
        <p:spPr>
          <a:xfrm rot="16200000" flipH="1" flipV="1">
            <a:off x="-1427035" y="2848982"/>
            <a:ext cx="3158870" cy="304800"/>
          </a:xfrm>
          <a:custGeom>
            <a:avLst/>
            <a:gdLst>
              <a:gd name="connsiteX0" fmla="*/ 6546335 w 6942961"/>
              <a:gd name="connsiteY0" fmla="*/ 0 h 531119"/>
              <a:gd name="connsiteX1" fmla="*/ 3471481 w 6942961"/>
              <a:gd name="connsiteY1" fmla="*/ 798 h 531119"/>
              <a:gd name="connsiteX2" fmla="*/ 396626 w 6942961"/>
              <a:gd name="connsiteY2" fmla="*/ 0 h 531119"/>
              <a:gd name="connsiteX3" fmla="*/ 307886 w 6942961"/>
              <a:gd name="connsiteY3" fmla="*/ 45974 h 531119"/>
              <a:gd name="connsiteX4" fmla="*/ 0 w 6942961"/>
              <a:gd name="connsiteY4" fmla="*/ 531119 h 531119"/>
              <a:gd name="connsiteX5" fmla="*/ 3466008 w 6942961"/>
              <a:gd name="connsiteY5" fmla="*/ 531119 h 531119"/>
              <a:gd name="connsiteX6" fmla="*/ 3476954 w 6942961"/>
              <a:gd name="connsiteY6" fmla="*/ 531119 h 531119"/>
              <a:gd name="connsiteX7" fmla="*/ 6942961 w 6942961"/>
              <a:gd name="connsiteY7" fmla="*/ 531119 h 531119"/>
              <a:gd name="connsiteX8" fmla="*/ 6635075 w 6942961"/>
              <a:gd name="connsiteY8" fmla="*/ 45974 h 531119"/>
              <a:gd name="connsiteX9" fmla="*/ 6546335 w 6942961"/>
              <a:gd name="connsiteY9" fmla="*/ 0 h 531119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942961" h="531119">
                <a:moveTo>
                  <a:pt x="6546335" y="0"/>
                </a:moveTo>
                <a:lnTo>
                  <a:pt x="3471481" y="798"/>
                </a:lnTo>
                <a:lnTo>
                  <a:pt x="396626" y="0"/>
                </a:lnTo>
                <a:cubicBezTo>
                  <a:pt x="349684" y="4436"/>
                  <a:pt x="325891" y="18551"/>
                  <a:pt x="307886" y="45974"/>
                </a:cubicBezTo>
                <a:lnTo>
                  <a:pt x="0" y="531119"/>
                </a:lnTo>
                <a:lnTo>
                  <a:pt x="3466008" y="531119"/>
                </a:lnTo>
                <a:lnTo>
                  <a:pt x="3476954" y="531119"/>
                </a:lnTo>
                <a:lnTo>
                  <a:pt x="6942961" y="531119"/>
                </a:lnTo>
                <a:lnTo>
                  <a:pt x="6635075" y="45974"/>
                </a:lnTo>
                <a:cubicBezTo>
                  <a:pt x="6617070" y="18551"/>
                  <a:pt x="6593277" y="4436"/>
                  <a:pt x="6546335" y="0"/>
                </a:cubicBezTo>
                <a:close/>
              </a:path>
            </a:pathLst>
          </a:custGeom>
          <a:solidFill>
            <a:srgbClr val="e93e5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" name="자유형: 도형 3"/>
          <p:cNvSpPr/>
          <p:nvPr/>
        </p:nvSpPr>
        <p:spPr>
          <a:xfrm rot="16200000" flipH="1" flipV="1">
            <a:off x="-1427035" y="2247900"/>
            <a:ext cx="3158870" cy="304800"/>
          </a:xfrm>
          <a:custGeom>
            <a:avLst/>
            <a:gdLst>
              <a:gd name="connsiteX0" fmla="*/ 6546335 w 6942961"/>
              <a:gd name="connsiteY0" fmla="*/ 0 h 531119"/>
              <a:gd name="connsiteX1" fmla="*/ 3471481 w 6942961"/>
              <a:gd name="connsiteY1" fmla="*/ 798 h 531119"/>
              <a:gd name="connsiteX2" fmla="*/ 396626 w 6942961"/>
              <a:gd name="connsiteY2" fmla="*/ 0 h 531119"/>
              <a:gd name="connsiteX3" fmla="*/ 307886 w 6942961"/>
              <a:gd name="connsiteY3" fmla="*/ 45974 h 531119"/>
              <a:gd name="connsiteX4" fmla="*/ 0 w 6942961"/>
              <a:gd name="connsiteY4" fmla="*/ 531119 h 531119"/>
              <a:gd name="connsiteX5" fmla="*/ 3466008 w 6942961"/>
              <a:gd name="connsiteY5" fmla="*/ 531119 h 531119"/>
              <a:gd name="connsiteX6" fmla="*/ 3476954 w 6942961"/>
              <a:gd name="connsiteY6" fmla="*/ 531119 h 531119"/>
              <a:gd name="connsiteX7" fmla="*/ 6942961 w 6942961"/>
              <a:gd name="connsiteY7" fmla="*/ 531119 h 531119"/>
              <a:gd name="connsiteX8" fmla="*/ 6635075 w 6942961"/>
              <a:gd name="connsiteY8" fmla="*/ 45974 h 531119"/>
              <a:gd name="connsiteX9" fmla="*/ 6546335 w 6942961"/>
              <a:gd name="connsiteY9" fmla="*/ 0 h 531119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942961" h="531119">
                <a:moveTo>
                  <a:pt x="6546335" y="0"/>
                </a:moveTo>
                <a:lnTo>
                  <a:pt x="3471481" y="798"/>
                </a:lnTo>
                <a:lnTo>
                  <a:pt x="396626" y="0"/>
                </a:lnTo>
                <a:cubicBezTo>
                  <a:pt x="349684" y="4436"/>
                  <a:pt x="325891" y="18551"/>
                  <a:pt x="307886" y="45974"/>
                </a:cubicBezTo>
                <a:lnTo>
                  <a:pt x="0" y="531119"/>
                </a:lnTo>
                <a:lnTo>
                  <a:pt x="3466008" y="531119"/>
                </a:lnTo>
                <a:lnTo>
                  <a:pt x="3476954" y="531119"/>
                </a:lnTo>
                <a:lnTo>
                  <a:pt x="6942961" y="531119"/>
                </a:lnTo>
                <a:lnTo>
                  <a:pt x="6635075" y="45974"/>
                </a:lnTo>
                <a:cubicBezTo>
                  <a:pt x="6617070" y="18551"/>
                  <a:pt x="6593277" y="4436"/>
                  <a:pt x="6546335" y="0"/>
                </a:cubicBezTo>
                <a:close/>
              </a:path>
            </a:pathLst>
          </a:custGeom>
          <a:solidFill>
            <a:srgbClr val="de2a33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489" name="제목 1"/>
          <p:cNvSpPr>
            <a:spLocks noGrp="1"/>
          </p:cNvSpPr>
          <p:nvPr>
            <p:ph type="title" idx="0"/>
          </p:nvPr>
        </p:nvSpPr>
        <p:spPr>
          <a:xfrm>
            <a:off x="1851660" y="267379"/>
            <a:ext cx="8514250" cy="522066"/>
          </a:xfrm>
        </p:spPr>
        <p:txBody>
          <a:bodyPr>
            <a:noAutofit/>
          </a:bodyPr>
          <a:lstStyle/>
          <a:p>
            <a:pPr algn="ctr">
              <a:defRPr lang="ko-KR" altLang="en-US"/>
            </a:pPr>
            <a:r>
              <a:rPr lang="ko-KR" altLang="en-US" sz="3200" b="1" spc="-133">
                <a:solidFill>
                  <a:schemeClr val="bg1">
                    <a:lumMod val="95000"/>
                  </a:schemeClr>
                </a:solidFill>
                <a:latin typeface="Arial Black"/>
              </a:rPr>
              <a:t>진행 상황</a:t>
            </a:r>
            <a:endParaRPr lang="ko-KR" altLang="en-US" sz="3200" spc="-133">
              <a:solidFill>
                <a:schemeClr val="bg1">
                  <a:lumMod val="95000"/>
                </a:schemeClr>
              </a:solidFill>
              <a:latin typeface="Arial Black"/>
            </a:endParaRPr>
          </a:p>
        </p:txBody>
      </p:sp>
      <p:pic>
        <p:nvPicPr>
          <p:cNvPr id="8491" name="그림 8490"/>
          <p:cNvPicPr>
            <a:picLocks noChangeAspect="1"/>
          </p:cNvPicPr>
          <p:nvPr/>
        </p:nvPicPr>
        <p:blipFill rotWithShape="1">
          <a:blip r:embed="rId3">
            <a:lum bright="100000"/>
          </a:blip>
          <a:stretch>
            <a:fillRect/>
          </a:stretch>
        </p:blipFill>
        <p:spPr>
          <a:xfrm>
            <a:off x="9555656" y="205667"/>
            <a:ext cx="2414671" cy="277965"/>
          </a:xfrm>
          <a:prstGeom prst="rect">
            <a:avLst/>
          </a:prstGeom>
        </p:spPr>
      </p:pic>
      <p:cxnSp>
        <p:nvCxnSpPr>
          <p:cNvPr id="8496" name="직선 연결선 8495"/>
          <p:cNvCxnSpPr/>
          <p:nvPr/>
        </p:nvCxnSpPr>
        <p:spPr>
          <a:xfrm>
            <a:off x="3439019" y="876828"/>
            <a:ext cx="5066741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bandicam 2019-10-03 16-30-06-284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 rotWithShape="1">
          <a:blip r:embed="rId6"/>
          <a:stretch>
            <a:fillRect/>
          </a:stretch>
        </p:blipFill>
        <p:spPr>
          <a:xfrm>
            <a:off x="1197066" y="964212"/>
            <a:ext cx="9823438" cy="5525684"/>
          </a:xfrm>
          <a:prstGeom prst="rect">
            <a:avLst/>
          </a:prstGeom>
        </p:spPr>
      </p:pic>
    </p:spTree>
  </p:cSld>
  <p:clrMapOvr>
    <a:masterClrMapping/>
  </p:clrMapOvr>
  <p:transition xmlns:mc="http://schemas.openxmlformats.org/markup-compatibility/2006" xmlns:hp="http://schemas.haansoft.com/office/presentation/8.0" spd="med" mc:Ignorable="hp" hp:hslDur="1000"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/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pattFill prst="dotGrid">
          <a:fgClr>
            <a:schemeClr val="tx1">
              <a:lumMod val="65000"/>
              <a:lumOff val="35000"/>
            </a:schemeClr>
          </a:fgClr>
          <a:bgClr>
            <a:schemeClr val="tx1">
              <a:lumMod val="75000"/>
              <a:lumOff val="25000"/>
            </a:schemeClr>
          </a:bgClr>
        </a:patt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자유형: 도형 6"/>
          <p:cNvSpPr/>
          <p:nvPr/>
        </p:nvSpPr>
        <p:spPr>
          <a:xfrm rot="16200000" flipH="1" flipV="1">
            <a:off x="-1427035" y="3502313"/>
            <a:ext cx="3158870" cy="304800"/>
          </a:xfrm>
          <a:custGeom>
            <a:avLst/>
            <a:gdLst>
              <a:gd name="connsiteX0" fmla="*/ 6546335 w 6942961"/>
              <a:gd name="connsiteY0" fmla="*/ 0 h 531119"/>
              <a:gd name="connsiteX1" fmla="*/ 3471481 w 6942961"/>
              <a:gd name="connsiteY1" fmla="*/ 798 h 531119"/>
              <a:gd name="connsiteX2" fmla="*/ 396626 w 6942961"/>
              <a:gd name="connsiteY2" fmla="*/ 0 h 531119"/>
              <a:gd name="connsiteX3" fmla="*/ 307886 w 6942961"/>
              <a:gd name="connsiteY3" fmla="*/ 45974 h 531119"/>
              <a:gd name="connsiteX4" fmla="*/ 0 w 6942961"/>
              <a:gd name="connsiteY4" fmla="*/ 531119 h 531119"/>
              <a:gd name="connsiteX5" fmla="*/ 3466008 w 6942961"/>
              <a:gd name="connsiteY5" fmla="*/ 531119 h 531119"/>
              <a:gd name="connsiteX6" fmla="*/ 3476954 w 6942961"/>
              <a:gd name="connsiteY6" fmla="*/ 531119 h 531119"/>
              <a:gd name="connsiteX7" fmla="*/ 6942961 w 6942961"/>
              <a:gd name="connsiteY7" fmla="*/ 531119 h 531119"/>
              <a:gd name="connsiteX8" fmla="*/ 6635075 w 6942961"/>
              <a:gd name="connsiteY8" fmla="*/ 45974 h 531119"/>
              <a:gd name="connsiteX9" fmla="*/ 6546335 w 6942961"/>
              <a:gd name="connsiteY9" fmla="*/ 0 h 531119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942961" h="531119">
                <a:moveTo>
                  <a:pt x="6546335" y="0"/>
                </a:moveTo>
                <a:lnTo>
                  <a:pt x="3471481" y="798"/>
                </a:lnTo>
                <a:lnTo>
                  <a:pt x="396626" y="0"/>
                </a:lnTo>
                <a:cubicBezTo>
                  <a:pt x="349684" y="4436"/>
                  <a:pt x="325891" y="18551"/>
                  <a:pt x="307886" y="45974"/>
                </a:cubicBezTo>
                <a:lnTo>
                  <a:pt x="0" y="531119"/>
                </a:lnTo>
                <a:lnTo>
                  <a:pt x="3466008" y="531119"/>
                </a:lnTo>
                <a:lnTo>
                  <a:pt x="3476954" y="531119"/>
                </a:lnTo>
                <a:lnTo>
                  <a:pt x="6942961" y="531119"/>
                </a:lnTo>
                <a:lnTo>
                  <a:pt x="6635075" y="45974"/>
                </a:lnTo>
                <a:cubicBezTo>
                  <a:pt x="6617070" y="18551"/>
                  <a:pt x="6593277" y="4436"/>
                  <a:pt x="6546335" y="0"/>
                </a:cubicBezTo>
                <a:close/>
              </a:path>
            </a:pathLst>
          </a:custGeom>
          <a:solidFill>
            <a:srgbClr val="aebdc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5" name="자유형: 도형 4"/>
          <p:cNvSpPr/>
          <p:nvPr/>
        </p:nvSpPr>
        <p:spPr>
          <a:xfrm rot="16200000" flipH="1" flipV="1">
            <a:off x="-1427035" y="2848982"/>
            <a:ext cx="3158870" cy="304800"/>
          </a:xfrm>
          <a:custGeom>
            <a:avLst/>
            <a:gdLst>
              <a:gd name="connsiteX0" fmla="*/ 6546335 w 6942961"/>
              <a:gd name="connsiteY0" fmla="*/ 0 h 531119"/>
              <a:gd name="connsiteX1" fmla="*/ 3471481 w 6942961"/>
              <a:gd name="connsiteY1" fmla="*/ 798 h 531119"/>
              <a:gd name="connsiteX2" fmla="*/ 396626 w 6942961"/>
              <a:gd name="connsiteY2" fmla="*/ 0 h 531119"/>
              <a:gd name="connsiteX3" fmla="*/ 307886 w 6942961"/>
              <a:gd name="connsiteY3" fmla="*/ 45974 h 531119"/>
              <a:gd name="connsiteX4" fmla="*/ 0 w 6942961"/>
              <a:gd name="connsiteY4" fmla="*/ 531119 h 531119"/>
              <a:gd name="connsiteX5" fmla="*/ 3466008 w 6942961"/>
              <a:gd name="connsiteY5" fmla="*/ 531119 h 531119"/>
              <a:gd name="connsiteX6" fmla="*/ 3476954 w 6942961"/>
              <a:gd name="connsiteY6" fmla="*/ 531119 h 531119"/>
              <a:gd name="connsiteX7" fmla="*/ 6942961 w 6942961"/>
              <a:gd name="connsiteY7" fmla="*/ 531119 h 531119"/>
              <a:gd name="connsiteX8" fmla="*/ 6635075 w 6942961"/>
              <a:gd name="connsiteY8" fmla="*/ 45974 h 531119"/>
              <a:gd name="connsiteX9" fmla="*/ 6546335 w 6942961"/>
              <a:gd name="connsiteY9" fmla="*/ 0 h 531119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942961" h="531119">
                <a:moveTo>
                  <a:pt x="6546335" y="0"/>
                </a:moveTo>
                <a:lnTo>
                  <a:pt x="3471481" y="798"/>
                </a:lnTo>
                <a:lnTo>
                  <a:pt x="396626" y="0"/>
                </a:lnTo>
                <a:cubicBezTo>
                  <a:pt x="349684" y="4436"/>
                  <a:pt x="325891" y="18551"/>
                  <a:pt x="307886" y="45974"/>
                </a:cubicBezTo>
                <a:lnTo>
                  <a:pt x="0" y="531119"/>
                </a:lnTo>
                <a:lnTo>
                  <a:pt x="3466008" y="531119"/>
                </a:lnTo>
                <a:lnTo>
                  <a:pt x="3476954" y="531119"/>
                </a:lnTo>
                <a:lnTo>
                  <a:pt x="6942961" y="531119"/>
                </a:lnTo>
                <a:lnTo>
                  <a:pt x="6635075" y="45974"/>
                </a:lnTo>
                <a:cubicBezTo>
                  <a:pt x="6617070" y="18551"/>
                  <a:pt x="6593277" y="4436"/>
                  <a:pt x="6546335" y="0"/>
                </a:cubicBezTo>
                <a:close/>
              </a:path>
            </a:pathLst>
          </a:custGeom>
          <a:solidFill>
            <a:srgbClr val="e93e5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4" name="자유형: 도형 3"/>
          <p:cNvSpPr/>
          <p:nvPr/>
        </p:nvSpPr>
        <p:spPr>
          <a:xfrm rot="16200000" flipH="1" flipV="1">
            <a:off x="-1427035" y="2247900"/>
            <a:ext cx="3158870" cy="304800"/>
          </a:xfrm>
          <a:custGeom>
            <a:avLst/>
            <a:gdLst>
              <a:gd name="connsiteX0" fmla="*/ 6546335 w 6942961"/>
              <a:gd name="connsiteY0" fmla="*/ 0 h 531119"/>
              <a:gd name="connsiteX1" fmla="*/ 3471481 w 6942961"/>
              <a:gd name="connsiteY1" fmla="*/ 798 h 531119"/>
              <a:gd name="connsiteX2" fmla="*/ 396626 w 6942961"/>
              <a:gd name="connsiteY2" fmla="*/ 0 h 531119"/>
              <a:gd name="connsiteX3" fmla="*/ 307886 w 6942961"/>
              <a:gd name="connsiteY3" fmla="*/ 45974 h 531119"/>
              <a:gd name="connsiteX4" fmla="*/ 0 w 6942961"/>
              <a:gd name="connsiteY4" fmla="*/ 531119 h 531119"/>
              <a:gd name="connsiteX5" fmla="*/ 3466008 w 6942961"/>
              <a:gd name="connsiteY5" fmla="*/ 531119 h 531119"/>
              <a:gd name="connsiteX6" fmla="*/ 3476954 w 6942961"/>
              <a:gd name="connsiteY6" fmla="*/ 531119 h 531119"/>
              <a:gd name="connsiteX7" fmla="*/ 6942961 w 6942961"/>
              <a:gd name="connsiteY7" fmla="*/ 531119 h 531119"/>
              <a:gd name="connsiteX8" fmla="*/ 6635075 w 6942961"/>
              <a:gd name="connsiteY8" fmla="*/ 45974 h 531119"/>
              <a:gd name="connsiteX9" fmla="*/ 6546335 w 6942961"/>
              <a:gd name="connsiteY9" fmla="*/ 0 h 531119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942961" h="531119">
                <a:moveTo>
                  <a:pt x="6546335" y="0"/>
                </a:moveTo>
                <a:lnTo>
                  <a:pt x="3471481" y="798"/>
                </a:lnTo>
                <a:lnTo>
                  <a:pt x="396626" y="0"/>
                </a:lnTo>
                <a:cubicBezTo>
                  <a:pt x="349684" y="4436"/>
                  <a:pt x="325891" y="18551"/>
                  <a:pt x="307886" y="45974"/>
                </a:cubicBezTo>
                <a:lnTo>
                  <a:pt x="0" y="531119"/>
                </a:lnTo>
                <a:lnTo>
                  <a:pt x="3466008" y="531119"/>
                </a:lnTo>
                <a:lnTo>
                  <a:pt x="3476954" y="531119"/>
                </a:lnTo>
                <a:lnTo>
                  <a:pt x="6942961" y="531119"/>
                </a:lnTo>
                <a:lnTo>
                  <a:pt x="6635075" y="45974"/>
                </a:lnTo>
                <a:cubicBezTo>
                  <a:pt x="6617070" y="18551"/>
                  <a:pt x="6593277" y="4436"/>
                  <a:pt x="6546335" y="0"/>
                </a:cubicBezTo>
                <a:close/>
              </a:path>
            </a:pathLst>
          </a:custGeom>
          <a:solidFill>
            <a:srgbClr val="de2a33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8489" name="제목 1"/>
          <p:cNvSpPr>
            <a:spLocks noGrp="1"/>
          </p:cNvSpPr>
          <p:nvPr>
            <p:ph type="title" idx="0"/>
          </p:nvPr>
        </p:nvSpPr>
        <p:spPr>
          <a:xfrm>
            <a:off x="1851660" y="267379"/>
            <a:ext cx="8514250" cy="522066"/>
          </a:xfrm>
        </p:spPr>
        <p:txBody>
          <a:bodyPr>
            <a:noAutofit/>
          </a:bodyPr>
          <a:lstStyle/>
          <a:p>
            <a:pPr algn="ctr">
              <a:defRPr lang="ko-KR" altLang="en-US"/>
            </a:pPr>
            <a:r>
              <a:rPr lang="ko-KR" altLang="en-US" sz="3200" b="1" spc="-133">
                <a:solidFill>
                  <a:schemeClr val="bg1">
                    <a:lumMod val="95000"/>
                  </a:schemeClr>
                </a:solidFill>
                <a:latin typeface="Arial Black"/>
              </a:rPr>
              <a:t>진행 상황</a:t>
            </a:r>
            <a:endParaRPr lang="ko-KR" altLang="en-US" sz="3200" spc="-133">
              <a:solidFill>
                <a:schemeClr val="bg1">
                  <a:lumMod val="95000"/>
                </a:schemeClr>
              </a:solidFill>
              <a:latin typeface="Arial Black"/>
            </a:endParaRPr>
          </a:p>
        </p:txBody>
      </p:sp>
      <p:pic>
        <p:nvPicPr>
          <p:cNvPr id="8491" name="그림 8490"/>
          <p:cNvPicPr>
            <a:picLocks noChangeAspect="1"/>
          </p:cNvPicPr>
          <p:nvPr/>
        </p:nvPicPr>
        <p:blipFill rotWithShape="1">
          <a:blip r:embed="rId3">
            <a:lum bright="100000"/>
          </a:blip>
          <a:stretch>
            <a:fillRect/>
          </a:stretch>
        </p:blipFill>
        <p:spPr>
          <a:xfrm>
            <a:off x="9555656" y="205667"/>
            <a:ext cx="2414671" cy="277965"/>
          </a:xfrm>
          <a:prstGeom prst="rect">
            <a:avLst/>
          </a:prstGeom>
        </p:spPr>
      </p:pic>
      <p:cxnSp>
        <p:nvCxnSpPr>
          <p:cNvPr id="8496" name="직선 연결선 8495"/>
          <p:cNvCxnSpPr/>
          <p:nvPr/>
        </p:nvCxnSpPr>
        <p:spPr>
          <a:xfrm>
            <a:off x="3439019" y="876828"/>
            <a:ext cx="5066741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497" name="사람.mp4">
            <a:hlinkClick r:id="" action="ppaction://media"/>
          </p:cNvPr>
          <p:cNvPicPr>
            <a:picLocks noRot="1"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 rotWithShape="1">
          <a:blip r:embed="rId6"/>
          <a:stretch>
            <a:fillRect/>
          </a:stretch>
        </p:blipFill>
        <p:spPr>
          <a:xfrm>
            <a:off x="372070" y="1860817"/>
            <a:ext cx="5241726" cy="3914344"/>
          </a:xfrm>
          <a:prstGeom prst="rect">
            <a:avLst/>
          </a:prstGeom>
        </p:spPr>
      </p:pic>
      <p:pic>
        <p:nvPicPr>
          <p:cNvPr id="8499" name="스켈레톤.mp4">
            <a:hlinkClick r:id="" action="ppaction://media"/>
          </p:cNvPr>
          <p:cNvPicPr>
            <a:picLocks noRot="1" noChangeAspect="1"/>
          </p:cNvPicPr>
          <p:nvPr>
            <a:videoFile r:link="rId7"/>
            <p:extLst>
              <p:ext uri="{DAA4B4D4-6D71-4841-9C94-3DE7FCFB9230}">
                <p14:media xmlns:p14="http://schemas.microsoft.com/office/powerpoint/2010/main" r:embed="rId8"/>
              </p:ext>
            </p:extLst>
          </p:nvPr>
        </p:nvPicPr>
        <p:blipFill rotWithShape="1">
          <a:blip r:embed="rId9"/>
          <a:stretch>
            <a:fillRect/>
          </a:stretch>
        </p:blipFill>
        <p:spPr>
          <a:xfrm>
            <a:off x="6300107" y="1861676"/>
            <a:ext cx="5680011" cy="3916670"/>
          </a:xfrm>
          <a:prstGeom prst="rect">
            <a:avLst/>
          </a:prstGeom>
        </p:spPr>
      </p:pic>
    </p:spTree>
  </p:cSld>
  <p:clrMapOvr>
    <a:masterClrMapping/>
  </p:clrMapOvr>
  <p:transition xmlns:mc="http://schemas.openxmlformats.org/markup-compatibility/2006" xmlns:hp="http://schemas.haansoft.com/office/presentation/8.0" spd="med" mc:Ignorable="hp" hp:hslDur="1000"/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pattFill prst="dotGrid">
          <a:fgClr>
            <a:schemeClr val="tx1">
              <a:lumMod val="65000"/>
              <a:lumOff val="35000"/>
            </a:schemeClr>
          </a:fgClr>
          <a:bgClr>
            <a:schemeClr val="tx1">
              <a:lumMod val="75000"/>
              <a:lumOff val="25000"/>
            </a:schemeClr>
          </a:bgClr>
        </a:patt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자유형: 도형 6"/>
          <p:cNvSpPr/>
          <p:nvPr/>
        </p:nvSpPr>
        <p:spPr>
          <a:xfrm rot="16200000" flipH="1" flipV="1">
            <a:off x="-1427035" y="3502313"/>
            <a:ext cx="3158870" cy="304800"/>
          </a:xfrm>
          <a:custGeom>
            <a:avLst/>
            <a:gdLst>
              <a:gd name="connsiteX0" fmla="*/ 6546335 w 6942961"/>
              <a:gd name="connsiteY0" fmla="*/ 0 h 531119"/>
              <a:gd name="connsiteX1" fmla="*/ 3471481 w 6942961"/>
              <a:gd name="connsiteY1" fmla="*/ 798 h 531119"/>
              <a:gd name="connsiteX2" fmla="*/ 396626 w 6942961"/>
              <a:gd name="connsiteY2" fmla="*/ 0 h 531119"/>
              <a:gd name="connsiteX3" fmla="*/ 307886 w 6942961"/>
              <a:gd name="connsiteY3" fmla="*/ 45974 h 531119"/>
              <a:gd name="connsiteX4" fmla="*/ 0 w 6942961"/>
              <a:gd name="connsiteY4" fmla="*/ 531119 h 531119"/>
              <a:gd name="connsiteX5" fmla="*/ 3466008 w 6942961"/>
              <a:gd name="connsiteY5" fmla="*/ 531119 h 531119"/>
              <a:gd name="connsiteX6" fmla="*/ 3476954 w 6942961"/>
              <a:gd name="connsiteY6" fmla="*/ 531119 h 531119"/>
              <a:gd name="connsiteX7" fmla="*/ 6942961 w 6942961"/>
              <a:gd name="connsiteY7" fmla="*/ 531119 h 531119"/>
              <a:gd name="connsiteX8" fmla="*/ 6635075 w 6942961"/>
              <a:gd name="connsiteY8" fmla="*/ 45974 h 531119"/>
              <a:gd name="connsiteX9" fmla="*/ 6546335 w 6942961"/>
              <a:gd name="connsiteY9" fmla="*/ 0 h 531119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942961" h="531119">
                <a:moveTo>
                  <a:pt x="6546335" y="0"/>
                </a:moveTo>
                <a:lnTo>
                  <a:pt x="3471481" y="798"/>
                </a:lnTo>
                <a:lnTo>
                  <a:pt x="396626" y="0"/>
                </a:lnTo>
                <a:cubicBezTo>
                  <a:pt x="349684" y="4436"/>
                  <a:pt x="325891" y="18551"/>
                  <a:pt x="307886" y="45974"/>
                </a:cubicBezTo>
                <a:lnTo>
                  <a:pt x="0" y="531119"/>
                </a:lnTo>
                <a:lnTo>
                  <a:pt x="3466008" y="531119"/>
                </a:lnTo>
                <a:lnTo>
                  <a:pt x="3476954" y="531119"/>
                </a:lnTo>
                <a:lnTo>
                  <a:pt x="6942961" y="531119"/>
                </a:lnTo>
                <a:lnTo>
                  <a:pt x="6635075" y="45974"/>
                </a:lnTo>
                <a:cubicBezTo>
                  <a:pt x="6617070" y="18551"/>
                  <a:pt x="6593277" y="4436"/>
                  <a:pt x="6546335" y="0"/>
                </a:cubicBezTo>
                <a:close/>
              </a:path>
            </a:pathLst>
          </a:custGeom>
          <a:solidFill>
            <a:srgbClr val="aebdc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5" name="자유형: 도형 4"/>
          <p:cNvSpPr/>
          <p:nvPr/>
        </p:nvSpPr>
        <p:spPr>
          <a:xfrm rot="16200000" flipH="1" flipV="1">
            <a:off x="-1427035" y="2848982"/>
            <a:ext cx="3158870" cy="304800"/>
          </a:xfrm>
          <a:custGeom>
            <a:avLst/>
            <a:gdLst>
              <a:gd name="connsiteX0" fmla="*/ 6546335 w 6942961"/>
              <a:gd name="connsiteY0" fmla="*/ 0 h 531119"/>
              <a:gd name="connsiteX1" fmla="*/ 3471481 w 6942961"/>
              <a:gd name="connsiteY1" fmla="*/ 798 h 531119"/>
              <a:gd name="connsiteX2" fmla="*/ 396626 w 6942961"/>
              <a:gd name="connsiteY2" fmla="*/ 0 h 531119"/>
              <a:gd name="connsiteX3" fmla="*/ 307886 w 6942961"/>
              <a:gd name="connsiteY3" fmla="*/ 45974 h 531119"/>
              <a:gd name="connsiteX4" fmla="*/ 0 w 6942961"/>
              <a:gd name="connsiteY4" fmla="*/ 531119 h 531119"/>
              <a:gd name="connsiteX5" fmla="*/ 3466008 w 6942961"/>
              <a:gd name="connsiteY5" fmla="*/ 531119 h 531119"/>
              <a:gd name="connsiteX6" fmla="*/ 3476954 w 6942961"/>
              <a:gd name="connsiteY6" fmla="*/ 531119 h 531119"/>
              <a:gd name="connsiteX7" fmla="*/ 6942961 w 6942961"/>
              <a:gd name="connsiteY7" fmla="*/ 531119 h 531119"/>
              <a:gd name="connsiteX8" fmla="*/ 6635075 w 6942961"/>
              <a:gd name="connsiteY8" fmla="*/ 45974 h 531119"/>
              <a:gd name="connsiteX9" fmla="*/ 6546335 w 6942961"/>
              <a:gd name="connsiteY9" fmla="*/ 0 h 531119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942961" h="531119">
                <a:moveTo>
                  <a:pt x="6546335" y="0"/>
                </a:moveTo>
                <a:lnTo>
                  <a:pt x="3471481" y="798"/>
                </a:lnTo>
                <a:lnTo>
                  <a:pt x="396626" y="0"/>
                </a:lnTo>
                <a:cubicBezTo>
                  <a:pt x="349684" y="4436"/>
                  <a:pt x="325891" y="18551"/>
                  <a:pt x="307886" y="45974"/>
                </a:cubicBezTo>
                <a:lnTo>
                  <a:pt x="0" y="531119"/>
                </a:lnTo>
                <a:lnTo>
                  <a:pt x="3466008" y="531119"/>
                </a:lnTo>
                <a:lnTo>
                  <a:pt x="3476954" y="531119"/>
                </a:lnTo>
                <a:lnTo>
                  <a:pt x="6942961" y="531119"/>
                </a:lnTo>
                <a:lnTo>
                  <a:pt x="6635075" y="45974"/>
                </a:lnTo>
                <a:cubicBezTo>
                  <a:pt x="6617070" y="18551"/>
                  <a:pt x="6593277" y="4436"/>
                  <a:pt x="6546335" y="0"/>
                </a:cubicBezTo>
                <a:close/>
              </a:path>
            </a:pathLst>
          </a:custGeom>
          <a:solidFill>
            <a:srgbClr val="e93e5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4" name="자유형: 도형 3"/>
          <p:cNvSpPr/>
          <p:nvPr/>
        </p:nvSpPr>
        <p:spPr>
          <a:xfrm rot="16200000" flipH="1" flipV="1">
            <a:off x="-1427035" y="2247900"/>
            <a:ext cx="3158870" cy="304800"/>
          </a:xfrm>
          <a:custGeom>
            <a:avLst/>
            <a:gdLst>
              <a:gd name="connsiteX0" fmla="*/ 6546335 w 6942961"/>
              <a:gd name="connsiteY0" fmla="*/ 0 h 531119"/>
              <a:gd name="connsiteX1" fmla="*/ 3471481 w 6942961"/>
              <a:gd name="connsiteY1" fmla="*/ 798 h 531119"/>
              <a:gd name="connsiteX2" fmla="*/ 396626 w 6942961"/>
              <a:gd name="connsiteY2" fmla="*/ 0 h 531119"/>
              <a:gd name="connsiteX3" fmla="*/ 307886 w 6942961"/>
              <a:gd name="connsiteY3" fmla="*/ 45974 h 531119"/>
              <a:gd name="connsiteX4" fmla="*/ 0 w 6942961"/>
              <a:gd name="connsiteY4" fmla="*/ 531119 h 531119"/>
              <a:gd name="connsiteX5" fmla="*/ 3466008 w 6942961"/>
              <a:gd name="connsiteY5" fmla="*/ 531119 h 531119"/>
              <a:gd name="connsiteX6" fmla="*/ 3476954 w 6942961"/>
              <a:gd name="connsiteY6" fmla="*/ 531119 h 531119"/>
              <a:gd name="connsiteX7" fmla="*/ 6942961 w 6942961"/>
              <a:gd name="connsiteY7" fmla="*/ 531119 h 531119"/>
              <a:gd name="connsiteX8" fmla="*/ 6635075 w 6942961"/>
              <a:gd name="connsiteY8" fmla="*/ 45974 h 531119"/>
              <a:gd name="connsiteX9" fmla="*/ 6546335 w 6942961"/>
              <a:gd name="connsiteY9" fmla="*/ 0 h 531119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942961" h="531119">
                <a:moveTo>
                  <a:pt x="6546335" y="0"/>
                </a:moveTo>
                <a:lnTo>
                  <a:pt x="3471481" y="798"/>
                </a:lnTo>
                <a:lnTo>
                  <a:pt x="396626" y="0"/>
                </a:lnTo>
                <a:cubicBezTo>
                  <a:pt x="349684" y="4436"/>
                  <a:pt x="325891" y="18551"/>
                  <a:pt x="307886" y="45974"/>
                </a:cubicBezTo>
                <a:lnTo>
                  <a:pt x="0" y="531119"/>
                </a:lnTo>
                <a:lnTo>
                  <a:pt x="3466008" y="531119"/>
                </a:lnTo>
                <a:lnTo>
                  <a:pt x="3476954" y="531119"/>
                </a:lnTo>
                <a:lnTo>
                  <a:pt x="6942961" y="531119"/>
                </a:lnTo>
                <a:lnTo>
                  <a:pt x="6635075" y="45974"/>
                </a:lnTo>
                <a:cubicBezTo>
                  <a:pt x="6617070" y="18551"/>
                  <a:pt x="6593277" y="4436"/>
                  <a:pt x="6546335" y="0"/>
                </a:cubicBezTo>
                <a:close/>
              </a:path>
            </a:pathLst>
          </a:custGeom>
          <a:solidFill>
            <a:srgbClr val="de2a33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8489" name="제목 1"/>
          <p:cNvSpPr>
            <a:spLocks noGrp="1"/>
          </p:cNvSpPr>
          <p:nvPr>
            <p:ph type="title" idx="0"/>
          </p:nvPr>
        </p:nvSpPr>
        <p:spPr>
          <a:xfrm>
            <a:off x="1851660" y="267379"/>
            <a:ext cx="8514250" cy="522066"/>
          </a:xfrm>
        </p:spPr>
        <p:txBody>
          <a:bodyPr>
            <a:noAutofit/>
          </a:bodyPr>
          <a:lstStyle/>
          <a:p>
            <a:pPr algn="ctr">
              <a:defRPr lang="ko-KR" altLang="en-US"/>
            </a:pPr>
            <a:r>
              <a:rPr lang="ko-KR" altLang="en-US" sz="3200" b="1" spc="-133">
                <a:solidFill>
                  <a:schemeClr val="bg1">
                    <a:lumMod val="95000"/>
                  </a:schemeClr>
                </a:solidFill>
                <a:latin typeface="Arial Black"/>
              </a:rPr>
              <a:t>진행 상황</a:t>
            </a:r>
            <a:endParaRPr lang="ko-KR" altLang="en-US" sz="3200" spc="-133">
              <a:solidFill>
                <a:schemeClr val="bg1">
                  <a:lumMod val="95000"/>
                </a:schemeClr>
              </a:solidFill>
              <a:latin typeface="Arial Black"/>
            </a:endParaRPr>
          </a:p>
        </p:txBody>
      </p:sp>
      <p:pic>
        <p:nvPicPr>
          <p:cNvPr id="8491" name="그림 8490"/>
          <p:cNvPicPr>
            <a:picLocks noChangeAspect="1"/>
          </p:cNvPicPr>
          <p:nvPr/>
        </p:nvPicPr>
        <p:blipFill rotWithShape="1">
          <a:blip r:embed="rId3">
            <a:lum bright="100000"/>
          </a:blip>
          <a:stretch>
            <a:fillRect/>
          </a:stretch>
        </p:blipFill>
        <p:spPr>
          <a:xfrm>
            <a:off x="9555656" y="205667"/>
            <a:ext cx="2414671" cy="277965"/>
          </a:xfrm>
          <a:prstGeom prst="rect">
            <a:avLst/>
          </a:prstGeom>
        </p:spPr>
      </p:pic>
      <p:cxnSp>
        <p:nvCxnSpPr>
          <p:cNvPr id="8496" name="직선 연결선 8495"/>
          <p:cNvCxnSpPr/>
          <p:nvPr/>
        </p:nvCxnSpPr>
        <p:spPr>
          <a:xfrm>
            <a:off x="3439019" y="876828"/>
            <a:ext cx="5066741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391246" y="964212"/>
            <a:ext cx="4339071" cy="572676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5"/>
          <a:srcRect l="44670"/>
          <a:stretch>
            <a:fillRect/>
          </a:stretch>
        </p:blipFill>
        <p:spPr>
          <a:xfrm>
            <a:off x="6816762" y="1235936"/>
            <a:ext cx="4226646" cy="5183314"/>
          </a:xfrm>
          <a:prstGeom prst="rect">
            <a:avLst/>
          </a:prstGeom>
        </p:spPr>
      </p:pic>
    </p:spTree>
  </p:cSld>
  <p:clrMapOvr>
    <a:masterClrMapping/>
  </p:clrMapOvr>
  <p:transition xmlns:mc="http://schemas.openxmlformats.org/markup-compatibility/2006" xmlns:hp="http://schemas.haansoft.com/office/presentation/8.0" spd="med" mc:Ignorable="hp" hp:hslDur="1000"/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147483647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2147483647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147483647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2147483647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169</ep:Words>
  <ep:PresentationFormat>와이드스크린</ep:PresentationFormat>
  <ep:Paragraphs>38</ep:Paragraphs>
  <ep:Slides>14</ep:Slides>
  <ep:Notes>7</ep:Notes>
  <ep:TotalTime>0</ep:TotalTime>
  <ep:HiddenSlides>0</ep:HiddenSlides>
  <ep:MMClips>3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ep:HeadingPairs>
  <ep:TitlesOfParts>
    <vt:vector size="15" baseType="lpstr">
      <vt:lpstr>Office 테마</vt:lpstr>
      <vt:lpstr>슬라이드 1</vt:lpstr>
      <vt:lpstr>프로젝트 분석 및 설계 내용</vt:lpstr>
      <vt:lpstr>슬라이드 3</vt:lpstr>
      <vt:lpstr>프로젝트 분석 및 설계 내용</vt:lpstr>
      <vt:lpstr>프로젝트 분석 및 설계 내용</vt:lpstr>
      <vt:lpstr>진행 상황</vt:lpstr>
      <vt:lpstr>진행 상황</vt:lpstr>
      <vt:lpstr>진행 상황</vt:lpstr>
      <vt:lpstr>진행 상황</vt:lpstr>
      <vt:lpstr>진행 상황</vt:lpstr>
      <vt:lpstr>진행 상황</vt:lpstr>
      <vt:lpstr>이슈 사항</vt:lpstr>
      <vt:lpstr>향후 일정</vt:lpstr>
      <vt:lpstr>슬라이드 14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2018-06-26T11:23:37.000</dcterms:created>
  <dc:creator>HA</dc:creator>
  <cp:lastModifiedBy>user</cp:lastModifiedBy>
  <dcterms:modified xsi:type="dcterms:W3CDTF">2019-11-04T07:38:30.057</dcterms:modified>
  <cp:revision>133</cp:revision>
  <dc:title>PowerPoint 프레젠테이션</dc:title>
  <cp:version/>
</cp:coreProperties>
</file>